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15" r:id="rId2"/>
    <p:sldId id="291" r:id="rId3"/>
    <p:sldId id="326" r:id="rId4"/>
    <p:sldId id="292" r:id="rId5"/>
    <p:sldId id="327" r:id="rId6"/>
    <p:sldId id="294" r:id="rId7"/>
    <p:sldId id="328" r:id="rId8"/>
    <p:sldId id="329" r:id="rId9"/>
    <p:sldId id="330" r:id="rId10"/>
    <p:sldId id="331" r:id="rId11"/>
    <p:sldId id="332" r:id="rId12"/>
    <p:sldId id="296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04" r:id="rId25"/>
    <p:sldId id="307" r:id="rId26"/>
    <p:sldId id="344" r:id="rId27"/>
    <p:sldId id="644" r:id="rId28"/>
    <p:sldId id="645" r:id="rId29"/>
    <p:sldId id="646" r:id="rId30"/>
    <p:sldId id="647" r:id="rId31"/>
    <p:sldId id="648" r:id="rId32"/>
    <p:sldId id="649" r:id="rId33"/>
    <p:sldId id="650" r:id="rId34"/>
    <p:sldId id="651" r:id="rId35"/>
    <p:sldId id="652" r:id="rId36"/>
    <p:sldId id="653" r:id="rId37"/>
    <p:sldId id="654" r:id="rId38"/>
    <p:sldId id="655" r:id="rId39"/>
    <p:sldId id="656" r:id="rId40"/>
    <p:sldId id="657" r:id="rId41"/>
    <p:sldId id="658" r:id="rId42"/>
    <p:sldId id="659" r:id="rId43"/>
    <p:sldId id="660" r:id="rId44"/>
    <p:sldId id="661" r:id="rId45"/>
    <p:sldId id="662" r:id="rId46"/>
    <p:sldId id="663" r:id="rId47"/>
    <p:sldId id="664" r:id="rId48"/>
    <p:sldId id="354" r:id="rId49"/>
    <p:sldId id="665" r:id="rId50"/>
    <p:sldId id="666" r:id="rId51"/>
    <p:sldId id="667" r:id="rId52"/>
    <p:sldId id="668" r:id="rId53"/>
    <p:sldId id="669" r:id="rId54"/>
    <p:sldId id="293" r:id="rId55"/>
    <p:sldId id="670" r:id="rId56"/>
    <p:sldId id="671" r:id="rId57"/>
    <p:sldId id="295" r:id="rId58"/>
    <p:sldId id="672" r:id="rId59"/>
    <p:sldId id="297" r:id="rId60"/>
    <p:sldId id="298" r:id="rId61"/>
    <p:sldId id="299" r:id="rId62"/>
    <p:sldId id="300" r:id="rId63"/>
    <p:sldId id="673" r:id="rId64"/>
    <p:sldId id="674" r:id="rId65"/>
    <p:sldId id="675" r:id="rId66"/>
    <p:sldId id="676" r:id="rId67"/>
    <p:sldId id="677" r:id="rId68"/>
    <p:sldId id="678" r:id="rId69"/>
    <p:sldId id="679" r:id="rId70"/>
    <p:sldId id="680" r:id="rId71"/>
    <p:sldId id="681" r:id="rId72"/>
    <p:sldId id="682" r:id="rId73"/>
    <p:sldId id="683" r:id="rId74"/>
    <p:sldId id="684" r:id="rId75"/>
    <p:sldId id="387" r:id="rId76"/>
    <p:sldId id="388" r:id="rId77"/>
    <p:sldId id="389" r:id="rId78"/>
    <p:sldId id="390" r:id="rId79"/>
    <p:sldId id="685" r:id="rId80"/>
    <p:sldId id="686" r:id="rId81"/>
    <p:sldId id="687" r:id="rId82"/>
    <p:sldId id="688" r:id="rId83"/>
    <p:sldId id="689" r:id="rId84"/>
    <p:sldId id="690" r:id="rId85"/>
    <p:sldId id="691" r:id="rId86"/>
    <p:sldId id="692" r:id="rId87"/>
    <p:sldId id="693" r:id="rId88"/>
    <p:sldId id="695" r:id="rId89"/>
    <p:sldId id="696" r:id="rId90"/>
    <p:sldId id="697" r:id="rId91"/>
    <p:sldId id="698" r:id="rId92"/>
    <p:sldId id="699" r:id="rId93"/>
    <p:sldId id="700" r:id="rId94"/>
    <p:sldId id="701" r:id="rId95"/>
    <p:sldId id="702" r:id="rId96"/>
    <p:sldId id="703" r:id="rId97"/>
    <p:sldId id="704" r:id="rId98"/>
    <p:sldId id="705" r:id="rId99"/>
    <p:sldId id="706" r:id="rId100"/>
    <p:sldId id="707" r:id="rId101"/>
    <p:sldId id="708" r:id="rId102"/>
    <p:sldId id="709" r:id="rId103"/>
    <p:sldId id="710" r:id="rId104"/>
    <p:sldId id="418" r:id="rId105"/>
    <p:sldId id="711" r:id="rId106"/>
    <p:sldId id="712" r:id="rId107"/>
    <p:sldId id="713" r:id="rId108"/>
    <p:sldId id="423" r:id="rId109"/>
    <p:sldId id="714" r:id="rId110"/>
    <p:sldId id="278" r:id="rId111"/>
    <p:sldId id="260" r:id="rId112"/>
    <p:sldId id="257" r:id="rId113"/>
    <p:sldId id="258" r:id="rId114"/>
    <p:sldId id="261" r:id="rId115"/>
    <p:sldId id="262" r:id="rId116"/>
    <p:sldId id="263" r:id="rId117"/>
    <p:sldId id="264" r:id="rId118"/>
    <p:sldId id="265" r:id="rId119"/>
    <p:sldId id="272" r:id="rId120"/>
    <p:sldId id="273" r:id="rId121"/>
    <p:sldId id="274" r:id="rId122"/>
    <p:sldId id="266" r:id="rId123"/>
    <p:sldId id="267" r:id="rId124"/>
    <p:sldId id="269" r:id="rId125"/>
    <p:sldId id="270" r:id="rId126"/>
    <p:sldId id="271" r:id="rId127"/>
    <p:sldId id="501" r:id="rId128"/>
    <p:sldId id="494" r:id="rId129"/>
    <p:sldId id="288" r:id="rId130"/>
    <p:sldId id="502" r:id="rId131"/>
    <p:sldId id="504" r:id="rId132"/>
    <p:sldId id="503" r:id="rId133"/>
    <p:sldId id="505" r:id="rId134"/>
    <p:sldId id="506" r:id="rId135"/>
    <p:sldId id="289" r:id="rId136"/>
    <p:sldId id="395" r:id="rId137"/>
    <p:sldId id="396" r:id="rId138"/>
    <p:sldId id="397" r:id="rId139"/>
    <p:sldId id="398" r:id="rId140"/>
    <p:sldId id="399" r:id="rId141"/>
    <p:sldId id="401" r:id="rId142"/>
    <p:sldId id="400" r:id="rId143"/>
    <p:sldId id="496" r:id="rId144"/>
    <p:sldId id="402" r:id="rId145"/>
    <p:sldId id="404" r:id="rId146"/>
    <p:sldId id="405" r:id="rId147"/>
    <p:sldId id="411" r:id="rId148"/>
    <p:sldId id="406" r:id="rId149"/>
    <p:sldId id="407" r:id="rId150"/>
    <p:sldId id="403" r:id="rId151"/>
    <p:sldId id="410" r:id="rId152"/>
    <p:sldId id="408" r:id="rId153"/>
    <p:sldId id="412" r:id="rId154"/>
    <p:sldId id="414" r:id="rId155"/>
    <p:sldId id="413" r:id="rId156"/>
    <p:sldId id="415" r:id="rId157"/>
    <p:sldId id="409" r:id="rId158"/>
    <p:sldId id="416" r:id="rId159"/>
    <p:sldId id="417" r:id="rId160"/>
    <p:sldId id="716" r:id="rId161"/>
    <p:sldId id="419" r:id="rId162"/>
    <p:sldId id="421" r:id="rId163"/>
    <p:sldId id="422" r:id="rId164"/>
    <p:sldId id="717" r:id="rId165"/>
    <p:sldId id="425" r:id="rId166"/>
    <p:sldId id="424" r:id="rId167"/>
    <p:sldId id="427" r:id="rId168"/>
    <p:sldId id="426" r:id="rId169"/>
    <p:sldId id="430" r:id="rId170"/>
    <p:sldId id="429" r:id="rId171"/>
    <p:sldId id="428" r:id="rId172"/>
    <p:sldId id="420" r:id="rId173"/>
    <p:sldId id="431" r:id="rId174"/>
    <p:sldId id="432" r:id="rId175"/>
    <p:sldId id="433" r:id="rId176"/>
    <p:sldId id="434" r:id="rId177"/>
    <p:sldId id="435" r:id="rId178"/>
    <p:sldId id="437" r:id="rId179"/>
    <p:sldId id="438" r:id="rId180"/>
    <p:sldId id="497" r:id="rId1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16"/>
    <p:restoredTop sz="94667"/>
  </p:normalViewPr>
  <p:slideViewPr>
    <p:cSldViewPr snapToGrid="0" snapToObjects="1">
      <p:cViewPr varScale="1">
        <p:scale>
          <a:sx n="135" d="100"/>
          <a:sy n="135" d="100"/>
        </p:scale>
        <p:origin x="18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80D3-3918-B048-B924-3A2B9BC82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88C242-57A7-644A-9F4F-30DE691B2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38656F-4077-1249-AC28-F3B53AF3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1952A-9B95-8E40-812F-789F27B2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38B73-1BA5-E14C-9C13-7942D747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046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71DA7-DD6A-3044-AC98-B97EFC15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C2309E-8FA8-BA4F-9434-4E574E0B0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B00E5-5266-9A44-A4C4-59B6D5A1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66FDD-B024-0A46-A0AE-0CD4EE96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2EBD8-5DF6-FB48-AD48-784C528C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44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BEC83F-9CC9-DA4D-B904-3FA4859AD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1C829F-BC72-4D45-A012-8B88DF53C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4229E-8F12-A74F-A0CB-57D7F934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7A092-C3D6-414C-B9FE-E65EAA2B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07CE4-1E93-CB41-8FA9-B0E9A60F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365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E4337-A5AB-2F4D-BF32-544A34BB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FCD682-78FE-2C44-B7F5-FED99D76E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E178B-3936-F54E-9D70-9DBBD4E9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D46AE-DB8A-4A4C-81A7-F6260753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923F5-BBED-1342-9B91-BA023B0E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700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97083-D4B8-AB43-950F-03C56F3C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4066F-FE0D-7A48-A7FA-FDCC9A491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1E19E8-F9D2-A449-A6E3-397FA1DD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081A8A-688D-D545-BD32-05CB4061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DFE337-594D-CE43-A8A2-4D3C8721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290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37FE3-C6B9-204D-A715-759FF843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5677B-010C-6E4C-A2BD-151361FAA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F569E4-CBC6-FF40-86A5-29B3F1F11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B9C768-778B-3D4B-91CE-C8EBC58C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6097F-E732-B047-B2DB-F828D3BE1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48FFF-55E4-F94C-84CF-5990F04B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892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3EE18-897A-C546-9B3B-ADE37838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442869-0911-0B47-8BB1-C9630F03E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286D18-5278-B948-9AA9-E5BA8B931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DBC688-12A2-3145-A53F-A4B9349C1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DB7DA3-2B95-174B-BC57-3B1259678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E17F7A-2DF9-B845-90F3-9B77F18C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DC72A8-F1CC-3C4F-BD7E-AC8F0BF1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87E488-7C90-034B-8F79-84D4B3936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7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CE3D5-F39A-984C-B960-11E0C466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CAB737-DFB6-284C-8D93-E09BCDCF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5C780F-6500-724C-A913-EA67745D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D055AF-98FE-2743-B3EE-91D1B3EE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990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1F284A-DEDC-3D43-8279-71E0B276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003B46-E6A7-E44E-8911-5B007654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7B512-23D1-814B-9920-B531B64B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447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3B6FD-B430-8C47-977D-488F464F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12935-737A-A74C-9B49-18C731599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E16A08-FB1B-0742-A9F5-B8D0A5719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4DDBBB-6D50-F243-952C-F9DF4DD0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0BF12-E4BA-204C-93DA-321A8ED1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806551-4225-EC4D-AC60-AEAB3ECE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342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AC857-1CBD-5E41-9A98-9E738059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0AD7C0-F059-584E-B1B9-74563E9A9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8C232A-42C4-774C-8814-075429909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9C7DDB-8FF9-6941-AC70-4A41AB3AC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99F0D4-7B3C-8042-AB73-4BFB896F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D8E0CA-6FF4-AD4E-A1B2-9F221A87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013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7FD396-75A7-CE47-89B7-18F330D2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E97D9F-C76D-B841-B88C-10B2DFA5A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1464AF-1934-014C-B17A-AD09F4712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4436F-59F2-974E-9908-F4937D96331C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07F81C-E5E9-ED48-B077-AAD3184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8FB10-962F-4348-A6BA-EBD3AB08F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E996-8218-3F4B-A08E-5EDA37016F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91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images/1553875595078.png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51542-92FD-AD47-92E9-B8579C7AA6A5}"/>
              </a:ext>
            </a:extLst>
          </p:cNvPr>
          <p:cNvSpPr txBox="1"/>
          <p:nvPr/>
        </p:nvSpPr>
        <p:spPr>
          <a:xfrm>
            <a:off x="5408151" y="2844225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4</a:t>
            </a:r>
            <a:r>
              <a:rPr kumimoji="1" lang="ko-KR" altLang="en-US" sz="3200" dirty="0"/>
              <a:t> 주차</a:t>
            </a:r>
          </a:p>
        </p:txBody>
      </p:sp>
    </p:spTree>
    <p:extLst>
      <p:ext uri="{BB962C8B-B14F-4D97-AF65-F5344CB8AC3E}">
        <p14:creationId xmlns:p14="http://schemas.microsoft.com/office/powerpoint/2010/main" val="247782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152E1B4-DF2F-C746-AB59-4C250DBD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083130"/>
            <a:ext cx="8623300" cy="55626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443F6DB1-6D89-A842-9938-7B902FE93F72}"/>
              </a:ext>
            </a:extLst>
          </p:cNvPr>
          <p:cNvSpPr/>
          <p:nvPr/>
        </p:nvSpPr>
        <p:spPr>
          <a:xfrm>
            <a:off x="6750442" y="3777343"/>
            <a:ext cx="804244" cy="51163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1EB0C-492A-904D-B681-C2152E4C631D}"/>
              </a:ext>
            </a:extLst>
          </p:cNvPr>
          <p:cNvSpPr txBox="1"/>
          <p:nvPr/>
        </p:nvSpPr>
        <p:spPr>
          <a:xfrm>
            <a:off x="3965256" y="468085"/>
            <a:ext cx="426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모달창</a:t>
            </a:r>
            <a:r>
              <a:rPr kumimoji="1" lang="ko-KR" altLang="en-US" dirty="0"/>
              <a:t> 자체는 </a:t>
            </a:r>
            <a:r>
              <a:rPr kumimoji="1" lang="en-US" altLang="ko-KR" dirty="0" err="1"/>
              <a:t>PopupModal.vue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입니다</a:t>
            </a:r>
          </a:p>
        </p:txBody>
      </p:sp>
    </p:spTree>
    <p:extLst>
      <p:ext uri="{BB962C8B-B14F-4D97-AF65-F5344CB8AC3E}">
        <p14:creationId xmlns:p14="http://schemas.microsoft.com/office/powerpoint/2010/main" val="41270613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874AD3-CEA0-1E4E-AEB5-0B90828A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8" y="1858571"/>
            <a:ext cx="8672864" cy="2796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E6951E-00C8-B449-8D84-02696A9F27A6}"/>
              </a:ext>
            </a:extLst>
          </p:cNvPr>
          <p:cNvSpPr txBox="1"/>
          <p:nvPr/>
        </p:nvSpPr>
        <p:spPr>
          <a:xfrm>
            <a:off x="3599542" y="1088571"/>
            <a:ext cx="610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위의 </a:t>
            </a:r>
            <a:r>
              <a:rPr kumimoji="1" lang="ko-KR" altLang="en-US" dirty="0" err="1"/>
              <a:t>구조분해</a:t>
            </a:r>
            <a:r>
              <a:rPr kumimoji="1" lang="ko-KR" altLang="en-US" dirty="0"/>
              <a:t> 할당은 </a:t>
            </a:r>
            <a:r>
              <a:rPr kumimoji="1" lang="en-US" altLang="ko-KR" dirty="0"/>
              <a:t>es5</a:t>
            </a:r>
            <a:r>
              <a:rPr kumimoji="1" lang="ko-KR" altLang="en-US" dirty="0"/>
              <a:t>에서의 문법은 아래와 같습니다</a:t>
            </a:r>
          </a:p>
        </p:txBody>
      </p:sp>
    </p:spTree>
    <p:extLst>
      <p:ext uri="{BB962C8B-B14F-4D97-AF65-F5344CB8AC3E}">
        <p14:creationId xmlns:p14="http://schemas.microsoft.com/office/powerpoint/2010/main" val="25452071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B6EC4C-6FF0-994B-9511-E8A49D5E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48" y="1943100"/>
            <a:ext cx="8708720" cy="3578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06BAF4-161B-9047-9515-4C30D5140235}"/>
              </a:ext>
            </a:extLst>
          </p:cNvPr>
          <p:cNvSpPr txBox="1"/>
          <p:nvPr/>
        </p:nvSpPr>
        <p:spPr>
          <a:xfrm>
            <a:off x="3894800" y="966642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쿼리 날린 결과를 찍어보면 아래와 같습니다</a:t>
            </a:r>
          </a:p>
        </p:txBody>
      </p:sp>
    </p:spTree>
    <p:extLst>
      <p:ext uri="{BB962C8B-B14F-4D97-AF65-F5344CB8AC3E}">
        <p14:creationId xmlns:p14="http://schemas.microsoft.com/office/powerpoint/2010/main" val="14828753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8C7485-F2D6-1742-A2ED-032C460B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32" y="1016000"/>
            <a:ext cx="9458119" cy="5529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151A370-EB86-A047-BD04-EB365CC72718}"/>
              </a:ext>
            </a:extLst>
          </p:cNvPr>
          <p:cNvSpPr/>
          <p:nvPr/>
        </p:nvSpPr>
        <p:spPr>
          <a:xfrm>
            <a:off x="2484991" y="4120738"/>
            <a:ext cx="8559059" cy="9619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D3621-A8D0-E34F-AB1F-460803CC2908}"/>
              </a:ext>
            </a:extLst>
          </p:cNvPr>
          <p:cNvSpPr txBox="1"/>
          <p:nvPr/>
        </p:nvSpPr>
        <p:spPr>
          <a:xfrm>
            <a:off x="3784490" y="415636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 값이 있으면 성공 없으면 실패를 내보낸다</a:t>
            </a:r>
          </a:p>
        </p:txBody>
      </p:sp>
    </p:spTree>
    <p:extLst>
      <p:ext uri="{BB962C8B-B14F-4D97-AF65-F5344CB8AC3E}">
        <p14:creationId xmlns:p14="http://schemas.microsoft.com/office/powerpoint/2010/main" val="42585940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8B6B14-C66C-0044-B29D-05ECF3C2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21" y="331600"/>
            <a:ext cx="8708720" cy="35789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6BCBFF-CD59-D741-9484-EEFB54EB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021" y="4095192"/>
            <a:ext cx="5191991" cy="2697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DCA2E-3074-BC4E-92AE-F9B75AB1903A}"/>
              </a:ext>
            </a:extLst>
          </p:cNvPr>
          <p:cNvSpPr txBox="1"/>
          <p:nvPr/>
        </p:nvSpPr>
        <p:spPr>
          <a:xfrm>
            <a:off x="861697" y="483680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브라우저 콘솔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0C53F-6D34-B644-BD4C-BF37D714887C}"/>
              </a:ext>
            </a:extLst>
          </p:cNvPr>
          <p:cNvSpPr txBox="1"/>
          <p:nvPr/>
        </p:nvSpPr>
        <p:spPr>
          <a:xfrm>
            <a:off x="1092530" y="201880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콘솔</a:t>
            </a:r>
          </a:p>
        </p:txBody>
      </p:sp>
    </p:spTree>
    <p:extLst>
      <p:ext uri="{BB962C8B-B14F-4D97-AF65-F5344CB8AC3E}">
        <p14:creationId xmlns:p14="http://schemas.microsoft.com/office/powerpoint/2010/main" val="26356737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AED89-594A-9746-9856-1DA8CDA21B74}"/>
              </a:ext>
            </a:extLst>
          </p:cNvPr>
          <p:cNvSpPr txBox="1"/>
          <p:nvPr/>
        </p:nvSpPr>
        <p:spPr>
          <a:xfrm>
            <a:off x="3469319" y="3136612"/>
            <a:ext cx="5253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/>
              <a:t>하이디에서도</a:t>
            </a:r>
            <a:r>
              <a:rPr kumimoji="1" lang="ko-KR" altLang="en-US" sz="3200" dirty="0"/>
              <a:t> 확인해보세요</a:t>
            </a:r>
          </a:p>
        </p:txBody>
      </p:sp>
    </p:spTree>
    <p:extLst>
      <p:ext uri="{BB962C8B-B14F-4D97-AF65-F5344CB8AC3E}">
        <p14:creationId xmlns:p14="http://schemas.microsoft.com/office/powerpoint/2010/main" val="21687367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15414-7F83-A84B-92FF-84EE241053A0}"/>
              </a:ext>
            </a:extLst>
          </p:cNvPr>
          <p:cNvSpPr txBox="1"/>
          <p:nvPr/>
        </p:nvSpPr>
        <p:spPr>
          <a:xfrm>
            <a:off x="3146961" y="2551837"/>
            <a:ext cx="7055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노드서버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static </a:t>
            </a:r>
            <a:r>
              <a:rPr kumimoji="1" lang="ko-KR" altLang="en-US" sz="3600" dirty="0"/>
              <a:t>설정을 통해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ko-KR" altLang="en-US" sz="3600" dirty="0"/>
              <a:t>이미지를 </a:t>
            </a:r>
            <a:r>
              <a:rPr kumimoji="1" lang="en-US" altLang="ko-KR" sz="3600" dirty="0" err="1"/>
              <a:t>url</a:t>
            </a:r>
            <a:r>
              <a:rPr kumimoji="1" lang="ko-KR" altLang="en-US" sz="3600" dirty="0"/>
              <a:t>로 가져와보겠습니다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12082602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01C576-AEC5-1046-BF08-1CACAAEB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37" y="1204888"/>
            <a:ext cx="3245015" cy="444822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D5F8E53-1091-FD47-A681-CA2FEC444DC3}"/>
              </a:ext>
            </a:extLst>
          </p:cNvPr>
          <p:cNvSpPr/>
          <p:nvPr/>
        </p:nvSpPr>
        <p:spPr>
          <a:xfrm>
            <a:off x="798696" y="4441371"/>
            <a:ext cx="2763902" cy="439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BB0CE-5B43-464E-921C-4FFA499E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51" y="364089"/>
            <a:ext cx="5087753" cy="6129822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AA90920-6ED4-564F-A3EF-79D05056EC01}"/>
              </a:ext>
            </a:extLst>
          </p:cNvPr>
          <p:cNvSpPr/>
          <p:nvPr/>
        </p:nvSpPr>
        <p:spPr>
          <a:xfrm>
            <a:off x="5713101" y="4661064"/>
            <a:ext cx="3905912" cy="67095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B5A2DB-EAD9-6B4B-8328-4550131A0E7F}"/>
              </a:ext>
            </a:extLst>
          </p:cNvPr>
          <p:cNvSpPr txBox="1"/>
          <p:nvPr/>
        </p:nvSpPr>
        <p:spPr>
          <a:xfrm>
            <a:off x="101600" y="432535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노드서버의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Static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public</a:t>
            </a:r>
            <a:r>
              <a:rPr kumimoji="1" lang="ko-KR" altLang="en-US" dirty="0"/>
              <a:t>폴더로 잡아줍니다</a:t>
            </a:r>
          </a:p>
        </p:txBody>
      </p:sp>
    </p:spTree>
    <p:extLst>
      <p:ext uri="{BB962C8B-B14F-4D97-AF65-F5344CB8AC3E}">
        <p14:creationId xmlns:p14="http://schemas.microsoft.com/office/powerpoint/2010/main" val="39370116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CB55C6-1242-954C-8A45-41CFFCA8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026" y="58094"/>
            <a:ext cx="4577773" cy="6741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D744B-C82A-1742-9FBC-43F4E4B04D57}"/>
              </a:ext>
            </a:extLst>
          </p:cNvPr>
          <p:cNvSpPr txBox="1"/>
          <p:nvPr/>
        </p:nvSpPr>
        <p:spPr>
          <a:xfrm>
            <a:off x="851066" y="1521031"/>
            <a:ext cx="53703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등록된 이미지 명을 </a:t>
            </a:r>
            <a:r>
              <a:rPr kumimoji="1" lang="ko-KR" altLang="en-US" dirty="0" err="1"/>
              <a:t>확장자까지</a:t>
            </a:r>
            <a:r>
              <a:rPr kumimoji="1" lang="ko-KR" altLang="en-US" dirty="0"/>
              <a:t> 복사합니다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1553875595078.png </a:t>
            </a:r>
            <a:r>
              <a:rPr kumimoji="1" lang="ko-KR" altLang="en-US" dirty="0" err="1"/>
              <a:t>이런식으로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그러면 우리의 주소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http://localhost:3000/images/1553875595078.png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 접근해서 정적으로 파일을 가져올 수 있습니다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8434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5FE9F8-4F60-0841-BC72-FA4A5F52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8" y="427347"/>
            <a:ext cx="10954703" cy="13539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BBCC2E-D861-604C-A084-61106AF4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972" y="1781299"/>
            <a:ext cx="40132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2FC098-FDB0-3941-BA59-E8B9D88AAE74}"/>
              </a:ext>
            </a:extLst>
          </p:cNvPr>
          <p:cNvSpPr txBox="1"/>
          <p:nvPr/>
        </p:nvSpPr>
        <p:spPr>
          <a:xfrm>
            <a:off x="1381828" y="2774637"/>
            <a:ext cx="44358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이런식으로</a:t>
            </a:r>
            <a:r>
              <a:rPr kumimoji="1" lang="ko-KR" altLang="en-US" dirty="0"/>
              <a:t> 가져올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그러면 클라이언트에서 구현할 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노드서버가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올라가있다면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데이터베이스를 통해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파일이름을 가져와서 구현할 수 있습니다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78325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67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502D35-1DBE-EB49-883A-1599A1B0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21" y="836384"/>
            <a:ext cx="2381198" cy="495481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549BE37-BCFA-E441-9ACB-2B3F517B13B5}"/>
              </a:ext>
            </a:extLst>
          </p:cNvPr>
          <p:cNvSpPr/>
          <p:nvPr/>
        </p:nvSpPr>
        <p:spPr>
          <a:xfrm>
            <a:off x="1100756" y="4539342"/>
            <a:ext cx="1631558" cy="31568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1B8E1D-A56A-4249-A347-B8642BC2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636" y="1079501"/>
            <a:ext cx="7506608" cy="443912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922F6C4C-665C-CA41-931B-4E87F3BE3A79}"/>
              </a:ext>
            </a:extLst>
          </p:cNvPr>
          <p:cNvSpPr/>
          <p:nvPr/>
        </p:nvSpPr>
        <p:spPr>
          <a:xfrm>
            <a:off x="5465927" y="2895599"/>
            <a:ext cx="5408902" cy="31568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592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99C28-8FBB-2D41-9545-4B487397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498" y="239820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	</a:t>
            </a:r>
            <a:r>
              <a:rPr kumimoji="1" lang="ko-KR" altLang="en-US" dirty="0"/>
              <a:t>회원가입 뷰를 드리겠습니다</a:t>
            </a:r>
          </a:p>
        </p:txBody>
      </p:sp>
    </p:spTree>
    <p:extLst>
      <p:ext uri="{BB962C8B-B14F-4D97-AF65-F5344CB8AC3E}">
        <p14:creationId xmlns:p14="http://schemas.microsoft.com/office/powerpoint/2010/main" val="13964404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4E0EC6-F881-1C4A-85F4-8C2934C1C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27" y="190500"/>
            <a:ext cx="2705100" cy="6477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34C5CFA-C01A-FB4F-86CD-F15D515775A3}"/>
              </a:ext>
            </a:extLst>
          </p:cNvPr>
          <p:cNvSpPr/>
          <p:nvPr/>
        </p:nvSpPr>
        <p:spPr>
          <a:xfrm>
            <a:off x="5034063" y="5000017"/>
            <a:ext cx="2249116" cy="5544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CEDBB-4E63-CC42-A735-FEE6B3993A7E}"/>
              </a:ext>
            </a:extLst>
          </p:cNvPr>
          <p:cNvSpPr txBox="1"/>
          <p:nvPr/>
        </p:nvSpPr>
        <p:spPr>
          <a:xfrm>
            <a:off x="992222" y="3244334"/>
            <a:ext cx="323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src</a:t>
            </a:r>
            <a:r>
              <a:rPr kumimoji="1" lang="en-US" altLang="ko-KR" dirty="0"/>
              <a:t> -&gt; views </a:t>
            </a:r>
            <a:r>
              <a:rPr kumimoji="1" lang="ko-KR" altLang="en-US" dirty="0"/>
              <a:t>밑에 넣어주세요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DF845-AC0E-834E-A683-57515E1633B1}"/>
              </a:ext>
            </a:extLst>
          </p:cNvPr>
          <p:cNvSpPr txBox="1"/>
          <p:nvPr/>
        </p:nvSpPr>
        <p:spPr>
          <a:xfrm>
            <a:off x="1320805" y="4153711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소스를 살펴보겠습니다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17313591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467F91-917F-B44D-8FD8-B7CC27F9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1" y="0"/>
            <a:ext cx="11360918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F496DFB-1E85-5648-BBDD-ACA93E4FFA39}"/>
              </a:ext>
            </a:extLst>
          </p:cNvPr>
          <p:cNvSpPr/>
          <p:nvPr/>
        </p:nvSpPr>
        <p:spPr>
          <a:xfrm>
            <a:off x="1702340" y="1001948"/>
            <a:ext cx="2850205" cy="3891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7247803-EAD4-D147-8BAF-8701240B2DD3}"/>
              </a:ext>
            </a:extLst>
          </p:cNvPr>
          <p:cNvSpPr/>
          <p:nvPr/>
        </p:nvSpPr>
        <p:spPr>
          <a:xfrm>
            <a:off x="2292487" y="1562909"/>
            <a:ext cx="2561618" cy="3891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F8FE25B-02B8-454F-B877-0347893EF18C}"/>
              </a:ext>
            </a:extLst>
          </p:cNvPr>
          <p:cNvSpPr/>
          <p:nvPr/>
        </p:nvSpPr>
        <p:spPr>
          <a:xfrm>
            <a:off x="2921542" y="2016864"/>
            <a:ext cx="2561618" cy="3891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B2929B3-4C45-8440-B16C-2AA82C8AFF43}"/>
              </a:ext>
            </a:extLst>
          </p:cNvPr>
          <p:cNvSpPr/>
          <p:nvPr/>
        </p:nvSpPr>
        <p:spPr>
          <a:xfrm>
            <a:off x="3048002" y="2568097"/>
            <a:ext cx="2561618" cy="3891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684CA1D1-23D9-D74E-BDB0-D3F59D32F26A}"/>
              </a:ext>
            </a:extLst>
          </p:cNvPr>
          <p:cNvSpPr/>
          <p:nvPr/>
        </p:nvSpPr>
        <p:spPr>
          <a:xfrm>
            <a:off x="1640733" y="4048325"/>
            <a:ext cx="6034390" cy="14769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FEFFA59-4999-974F-BF73-3ADC863766E6}"/>
              </a:ext>
            </a:extLst>
          </p:cNvPr>
          <p:cNvSpPr/>
          <p:nvPr/>
        </p:nvSpPr>
        <p:spPr>
          <a:xfrm>
            <a:off x="3369017" y="5792817"/>
            <a:ext cx="4383931" cy="39883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129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A42092C-8A14-184B-8B95-FE57595F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41" y="510222"/>
            <a:ext cx="6769235" cy="583755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A843BF2-5997-644A-B9F5-816573DE0CBD}"/>
              </a:ext>
            </a:extLst>
          </p:cNvPr>
          <p:cNvSpPr/>
          <p:nvPr/>
        </p:nvSpPr>
        <p:spPr>
          <a:xfrm>
            <a:off x="4581728" y="1049429"/>
            <a:ext cx="6371617" cy="242056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8028B68-7DAB-3842-852A-081B18502FF7}"/>
              </a:ext>
            </a:extLst>
          </p:cNvPr>
          <p:cNvSpPr/>
          <p:nvPr/>
        </p:nvSpPr>
        <p:spPr>
          <a:xfrm>
            <a:off x="4581727" y="3675897"/>
            <a:ext cx="6371617" cy="216764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55470-EC38-924C-BFA9-2C653EF8BE34}"/>
              </a:ext>
            </a:extLst>
          </p:cNvPr>
          <p:cNvSpPr txBox="1"/>
          <p:nvPr/>
        </p:nvSpPr>
        <p:spPr>
          <a:xfrm>
            <a:off x="593387" y="2188724"/>
            <a:ext cx="34307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데이터에 함수를 입력하고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아래의 리턴에서 뷰 컴포넌트에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바인딩 되는 데이터들에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함수를 넣을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다음장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벨류데이션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rule </a:t>
            </a:r>
            <a:r>
              <a:rPr kumimoji="1"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201655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3133C4-39B1-8D4A-B508-D8A36893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8436"/>
            <a:ext cx="12192000" cy="354022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ED9A6A-635F-2445-ABB9-F15E12769DB5}"/>
              </a:ext>
            </a:extLst>
          </p:cNvPr>
          <p:cNvSpPr/>
          <p:nvPr/>
        </p:nvSpPr>
        <p:spPr>
          <a:xfrm>
            <a:off x="321012" y="2365440"/>
            <a:ext cx="11585643" cy="10976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A0543B1-A67F-A84D-8098-092DA775D7A8}"/>
              </a:ext>
            </a:extLst>
          </p:cNvPr>
          <p:cNvSpPr/>
          <p:nvPr/>
        </p:nvSpPr>
        <p:spPr>
          <a:xfrm>
            <a:off x="321012" y="3430621"/>
            <a:ext cx="11585643" cy="85927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012A9A3-FAA5-5141-BFCC-CDF330A9FE42}"/>
              </a:ext>
            </a:extLst>
          </p:cNvPr>
          <p:cNvSpPr/>
          <p:nvPr/>
        </p:nvSpPr>
        <p:spPr>
          <a:xfrm>
            <a:off x="332362" y="4289898"/>
            <a:ext cx="11585643" cy="49611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0C03E1D-643E-A948-B499-B4E5ECFA265A}"/>
              </a:ext>
            </a:extLst>
          </p:cNvPr>
          <p:cNvSpPr/>
          <p:nvPr/>
        </p:nvSpPr>
        <p:spPr>
          <a:xfrm>
            <a:off x="314528" y="4786009"/>
            <a:ext cx="11585643" cy="49611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5AA99-A9D5-1D4F-BB8A-98B6B497BDCB}"/>
              </a:ext>
            </a:extLst>
          </p:cNvPr>
          <p:cNvSpPr txBox="1"/>
          <p:nvPr/>
        </p:nvSpPr>
        <p:spPr>
          <a:xfrm>
            <a:off x="4085617" y="116760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위의 폼 데이터의 </a:t>
            </a:r>
            <a:r>
              <a:rPr kumimoji="1" lang="ko-KR" altLang="en-US" dirty="0" err="1"/>
              <a:t>벨류데이션</a:t>
            </a:r>
            <a:r>
              <a:rPr kumimoji="1" lang="ko-KR" altLang="en-US" dirty="0"/>
              <a:t> 체크</a:t>
            </a:r>
          </a:p>
        </p:txBody>
      </p:sp>
    </p:spTree>
    <p:extLst>
      <p:ext uri="{BB962C8B-B14F-4D97-AF65-F5344CB8AC3E}">
        <p14:creationId xmlns:p14="http://schemas.microsoft.com/office/powerpoint/2010/main" val="27979839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F7DF71-C801-DB42-BEB0-06252D060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16" y="641350"/>
            <a:ext cx="5422900" cy="557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C4EE8-39F0-7446-B515-56D038AE910B}"/>
              </a:ext>
            </a:extLst>
          </p:cNvPr>
          <p:cNvSpPr txBox="1"/>
          <p:nvPr/>
        </p:nvSpPr>
        <p:spPr>
          <a:xfrm>
            <a:off x="1152184" y="2690336"/>
            <a:ext cx="36615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메소드에는</a:t>
            </a:r>
            <a:r>
              <a:rPr kumimoji="1" lang="ko-KR" altLang="en-US" dirty="0"/>
              <a:t> 회원가입 버튼에 대한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메소드에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벨류데이션</a:t>
            </a:r>
            <a:r>
              <a:rPr kumimoji="1" lang="ko-KR" altLang="en-US" dirty="0"/>
              <a:t> 최종적으로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체킹하는</a:t>
            </a:r>
            <a:r>
              <a:rPr kumimoji="1" lang="ko-KR" altLang="en-US" dirty="0"/>
              <a:t> 부분이 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나머지는 스타일 이다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D562B9E-35C3-8542-B717-F64FF057770C}"/>
              </a:ext>
            </a:extLst>
          </p:cNvPr>
          <p:cNvSpPr/>
          <p:nvPr/>
        </p:nvSpPr>
        <p:spPr>
          <a:xfrm>
            <a:off x="5734725" y="1057072"/>
            <a:ext cx="5014339" cy="25518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295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C3B464-3959-CE45-BBBE-379C5D67C48F}"/>
              </a:ext>
            </a:extLst>
          </p:cNvPr>
          <p:cNvSpPr txBox="1"/>
          <p:nvPr/>
        </p:nvSpPr>
        <p:spPr>
          <a:xfrm>
            <a:off x="3686783" y="2905780"/>
            <a:ext cx="571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이제 라우터에 추가 </a:t>
            </a:r>
            <a:r>
              <a:rPr kumimoji="1" lang="ko-KR" altLang="en-US" sz="2800" dirty="0" err="1"/>
              <a:t>해도록</a:t>
            </a:r>
            <a:r>
              <a:rPr kumimoji="1" lang="ko-KR" altLang="en-US" sz="2800" dirty="0"/>
              <a:t> 합니다</a:t>
            </a:r>
          </a:p>
        </p:txBody>
      </p:sp>
    </p:spTree>
    <p:extLst>
      <p:ext uri="{BB962C8B-B14F-4D97-AF65-F5344CB8AC3E}">
        <p14:creationId xmlns:p14="http://schemas.microsoft.com/office/powerpoint/2010/main" val="11016231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BE7B74-DF39-0C43-9F7C-66BFB23A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0" y="146050"/>
            <a:ext cx="2743200" cy="65659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85D1F5F-581F-8B45-BA70-78D8CEDEAE29}"/>
              </a:ext>
            </a:extLst>
          </p:cNvPr>
          <p:cNvSpPr/>
          <p:nvPr/>
        </p:nvSpPr>
        <p:spPr>
          <a:xfrm>
            <a:off x="444231" y="3022059"/>
            <a:ext cx="2743200" cy="3339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703317-EF25-3646-81BC-8F05B6BD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468144"/>
            <a:ext cx="8877300" cy="60579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36928285-8702-4D41-8B55-C9652EA258BD}"/>
              </a:ext>
            </a:extLst>
          </p:cNvPr>
          <p:cNvSpPr/>
          <p:nvPr/>
        </p:nvSpPr>
        <p:spPr>
          <a:xfrm>
            <a:off x="3991584" y="3164732"/>
            <a:ext cx="6397556" cy="272050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478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330439-6283-404B-A096-E8A3B1EF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" y="0"/>
            <a:ext cx="1216487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043FB4-597F-744D-AA4E-8E4FD1A1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057" y="473276"/>
            <a:ext cx="4926383" cy="70376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C6B0E86-7A23-A04F-A00A-79C9B43788C5}"/>
              </a:ext>
            </a:extLst>
          </p:cNvPr>
          <p:cNvSpPr/>
          <p:nvPr/>
        </p:nvSpPr>
        <p:spPr>
          <a:xfrm>
            <a:off x="6265228" y="5547617"/>
            <a:ext cx="2545140" cy="104138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611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7C1E5-444D-A641-AC5F-FA0ACF5D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33" y="0"/>
            <a:ext cx="10303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473F765-9781-2340-9A9A-91F052B8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073150"/>
            <a:ext cx="10541000" cy="47117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94C57635-D7C3-C84C-9463-59584CD7D963}"/>
              </a:ext>
            </a:extLst>
          </p:cNvPr>
          <p:cNvSpPr/>
          <p:nvPr/>
        </p:nvSpPr>
        <p:spPr>
          <a:xfrm>
            <a:off x="2113236" y="3904592"/>
            <a:ext cx="9127578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4501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7C1E5-444D-A641-AC5F-FA0ACF5D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33" y="0"/>
            <a:ext cx="10303933" cy="68580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60F80347-FEF7-B146-97EE-C3510BD5A25F}"/>
              </a:ext>
            </a:extLst>
          </p:cNvPr>
          <p:cNvSpPr/>
          <p:nvPr/>
        </p:nvSpPr>
        <p:spPr>
          <a:xfrm>
            <a:off x="9613910" y="4707357"/>
            <a:ext cx="1445388" cy="8161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7114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CFF9CF-A625-0443-8FC7-5B645436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1" y="0"/>
            <a:ext cx="10615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15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6D198D-681F-1F40-B369-CDF2A382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181"/>
            <a:ext cx="12192000" cy="288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CB896-72E1-CB42-ABBB-BBF954E1388D}"/>
              </a:ext>
            </a:extLst>
          </p:cNvPr>
          <p:cNvSpPr txBox="1"/>
          <p:nvPr/>
        </p:nvSpPr>
        <p:spPr>
          <a:xfrm>
            <a:off x="2821021" y="1177047"/>
            <a:ext cx="696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Navbar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로그인이</a:t>
            </a:r>
            <a:r>
              <a:rPr kumimoji="1" lang="ko-KR" altLang="en-US" dirty="0"/>
              <a:t> 되어있지 않을 시에 회원가입을 등록해봅니다</a:t>
            </a:r>
          </a:p>
        </p:txBody>
      </p:sp>
    </p:spTree>
    <p:extLst>
      <p:ext uri="{BB962C8B-B14F-4D97-AF65-F5344CB8AC3E}">
        <p14:creationId xmlns:p14="http://schemas.microsoft.com/office/powerpoint/2010/main" val="42156086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8A7EEB-9D26-CD4D-9BDA-094FD6CC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9" y="0"/>
            <a:ext cx="2720837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575EBB6-355B-1647-910C-9A792F03A078}"/>
              </a:ext>
            </a:extLst>
          </p:cNvPr>
          <p:cNvSpPr/>
          <p:nvPr/>
        </p:nvSpPr>
        <p:spPr>
          <a:xfrm>
            <a:off x="277508" y="2749685"/>
            <a:ext cx="2436509" cy="2853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45308-64D4-DF49-8970-961617EA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628650"/>
            <a:ext cx="9131300" cy="60071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A91A3317-BCB6-1A48-8894-08A122B6C97D}"/>
              </a:ext>
            </a:extLst>
          </p:cNvPr>
          <p:cNvSpPr/>
          <p:nvPr/>
        </p:nvSpPr>
        <p:spPr>
          <a:xfrm>
            <a:off x="4145719" y="4977935"/>
            <a:ext cx="7712143" cy="67769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4AED9-05FE-C64E-A989-7E723BC30D7F}"/>
              </a:ext>
            </a:extLst>
          </p:cNvPr>
          <p:cNvSpPr txBox="1"/>
          <p:nvPr/>
        </p:nvSpPr>
        <p:spPr>
          <a:xfrm>
            <a:off x="6096000" y="25931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회원가입 버튼을 추가해 줍니다</a:t>
            </a:r>
          </a:p>
        </p:txBody>
      </p:sp>
    </p:spTree>
    <p:extLst>
      <p:ext uri="{BB962C8B-B14F-4D97-AF65-F5344CB8AC3E}">
        <p14:creationId xmlns:p14="http://schemas.microsoft.com/office/powerpoint/2010/main" val="8921278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60D5A3-AAA7-4B48-A54F-69BAA0EC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23" y="304800"/>
            <a:ext cx="2743200" cy="65532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FE8F87D-3F2A-3448-8E63-FB8101026D95}"/>
              </a:ext>
            </a:extLst>
          </p:cNvPr>
          <p:cNvSpPr/>
          <p:nvPr/>
        </p:nvSpPr>
        <p:spPr>
          <a:xfrm>
            <a:off x="6465652" y="4571998"/>
            <a:ext cx="2743200" cy="3664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2E3C8-C57C-DA4F-8575-E594F06351F5}"/>
              </a:ext>
            </a:extLst>
          </p:cNvPr>
          <p:cNvSpPr txBox="1"/>
          <p:nvPr/>
        </p:nvSpPr>
        <p:spPr>
          <a:xfrm>
            <a:off x="1449420" y="2176789"/>
            <a:ext cx="33105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로그인 화면에서도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회원가입을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추가해 봅니다</a:t>
            </a:r>
          </a:p>
        </p:txBody>
      </p:sp>
    </p:spTree>
    <p:extLst>
      <p:ext uri="{BB962C8B-B14F-4D97-AF65-F5344CB8AC3E}">
        <p14:creationId xmlns:p14="http://schemas.microsoft.com/office/powerpoint/2010/main" val="42921488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70A7AD-A553-E84D-932D-525F8608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528323"/>
            <a:ext cx="11404600" cy="45212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D379B0CB-7D40-4849-80BB-E55AB080C629}"/>
              </a:ext>
            </a:extLst>
          </p:cNvPr>
          <p:cNvSpPr/>
          <p:nvPr/>
        </p:nvSpPr>
        <p:spPr>
          <a:xfrm>
            <a:off x="1305397" y="2751305"/>
            <a:ext cx="7216033" cy="117866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D67C6AF-A4F9-7D49-AA52-01A6F1AC14DB}"/>
              </a:ext>
            </a:extLst>
          </p:cNvPr>
          <p:cNvSpPr/>
          <p:nvPr/>
        </p:nvSpPr>
        <p:spPr>
          <a:xfrm>
            <a:off x="1305396" y="3929974"/>
            <a:ext cx="8256893" cy="12229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0CFDE-70E7-CC47-B15C-6EDC8237D4D3}"/>
              </a:ext>
            </a:extLst>
          </p:cNvPr>
          <p:cNvSpPr txBox="1"/>
          <p:nvPr/>
        </p:nvSpPr>
        <p:spPr>
          <a:xfrm>
            <a:off x="4114800" y="80847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폼 아이템에 추가 해줍니다 </a:t>
            </a:r>
          </a:p>
        </p:txBody>
      </p:sp>
    </p:spTree>
    <p:extLst>
      <p:ext uri="{BB962C8B-B14F-4D97-AF65-F5344CB8AC3E}">
        <p14:creationId xmlns:p14="http://schemas.microsoft.com/office/powerpoint/2010/main" val="3799631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977D1D-3220-A242-AA8A-60AEF919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96" y="0"/>
            <a:ext cx="6772807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19B34D9-C3EE-BD4B-B73D-54C87678E27F}"/>
              </a:ext>
            </a:extLst>
          </p:cNvPr>
          <p:cNvSpPr/>
          <p:nvPr/>
        </p:nvSpPr>
        <p:spPr>
          <a:xfrm>
            <a:off x="3529613" y="2977978"/>
            <a:ext cx="5441391" cy="29656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797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15A01F-43C5-D141-AA0B-2586E06B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58" y="1244600"/>
            <a:ext cx="2514600" cy="436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09BCE7-0B6F-F140-8A63-1DF22C97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13" y="1841500"/>
            <a:ext cx="7306571" cy="3175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697C5F4-209E-9C4A-88C8-1848DB126402}"/>
              </a:ext>
            </a:extLst>
          </p:cNvPr>
          <p:cNvSpPr/>
          <p:nvPr/>
        </p:nvSpPr>
        <p:spPr>
          <a:xfrm>
            <a:off x="543125" y="2110769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1796FCA-A0B4-634A-B21B-465A4BCFAE87}"/>
              </a:ext>
            </a:extLst>
          </p:cNvPr>
          <p:cNvSpPr/>
          <p:nvPr/>
        </p:nvSpPr>
        <p:spPr>
          <a:xfrm>
            <a:off x="5052579" y="4078113"/>
            <a:ext cx="5393748" cy="61857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F29BC-9125-D443-B1C8-B3EEDB0CB8FF}"/>
              </a:ext>
            </a:extLst>
          </p:cNvPr>
          <p:cNvSpPr txBox="1"/>
          <p:nvPr/>
        </p:nvSpPr>
        <p:spPr>
          <a:xfrm>
            <a:off x="3917578" y="538528"/>
            <a:ext cx="6646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간단하게 회원가입 버튼을 공통으로 빼 보겠습니다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전역으로 </a:t>
            </a:r>
            <a:r>
              <a:rPr kumimoji="1" lang="en-US" altLang="ko-KR" dirty="0"/>
              <a:t>BASE_API</a:t>
            </a:r>
            <a:r>
              <a:rPr kumimoji="1" lang="ko-KR" altLang="en-US" dirty="0"/>
              <a:t>라는 속성에 우리의 </a:t>
            </a:r>
            <a:r>
              <a:rPr kumimoji="1" lang="ko-KR" altLang="en-US" dirty="0" err="1"/>
              <a:t>서버주소를</a:t>
            </a:r>
            <a:r>
              <a:rPr kumimoji="1" lang="ko-KR" altLang="en-US" dirty="0"/>
              <a:t> 넣어줍니다</a:t>
            </a:r>
          </a:p>
        </p:txBody>
      </p:sp>
    </p:spTree>
    <p:extLst>
      <p:ext uri="{BB962C8B-B14F-4D97-AF65-F5344CB8AC3E}">
        <p14:creationId xmlns:p14="http://schemas.microsoft.com/office/powerpoint/2010/main" val="15653435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A679D5-2659-204A-9136-5BAC56C6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50" y="1162717"/>
            <a:ext cx="9154885" cy="453256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5DC63D8-9096-E245-9D2D-0639C28708B7}"/>
              </a:ext>
            </a:extLst>
          </p:cNvPr>
          <p:cNvSpPr/>
          <p:nvPr/>
        </p:nvSpPr>
        <p:spPr>
          <a:xfrm>
            <a:off x="3616444" y="4292951"/>
            <a:ext cx="7545449" cy="131319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8301B-0A4D-6048-BF37-84305DF0D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8" y="871642"/>
            <a:ext cx="2439154" cy="491097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6DF823E0-822E-1049-8153-56A3C9766DF2}"/>
              </a:ext>
            </a:extLst>
          </p:cNvPr>
          <p:cNvSpPr/>
          <p:nvPr/>
        </p:nvSpPr>
        <p:spPr>
          <a:xfrm>
            <a:off x="591416" y="2498696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CEBEF-EB74-2E41-B6C3-6DB1A7A01470}"/>
              </a:ext>
            </a:extLst>
          </p:cNvPr>
          <p:cNvSpPr txBox="1"/>
          <p:nvPr/>
        </p:nvSpPr>
        <p:spPr>
          <a:xfrm>
            <a:off x="3739793" y="359596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 </a:t>
            </a:r>
            <a:r>
              <a:rPr kumimoji="1" lang="ko-KR" altLang="en-US" dirty="0"/>
              <a:t>밑에 </a:t>
            </a:r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 추가해줍니다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9EF753C-2944-C348-BB1E-942E93089133}"/>
              </a:ext>
            </a:extLst>
          </p:cNvPr>
          <p:cNvSpPr/>
          <p:nvPr/>
        </p:nvSpPr>
        <p:spPr>
          <a:xfrm>
            <a:off x="3606381" y="1193801"/>
            <a:ext cx="7545449" cy="289922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058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3AFA42-FB26-C841-A9AB-8FC56738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15" y="533400"/>
            <a:ext cx="6871112" cy="62487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3C6F4D5-C50B-2242-ACD0-24046B29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96" y="1212791"/>
            <a:ext cx="2140840" cy="546597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4744C26-F183-E842-A900-502B06D61B93}"/>
              </a:ext>
            </a:extLst>
          </p:cNvPr>
          <p:cNvSpPr/>
          <p:nvPr/>
        </p:nvSpPr>
        <p:spPr>
          <a:xfrm>
            <a:off x="2821667" y="5505660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6C85A-008E-5F4F-B4C7-4507D371E05C}"/>
              </a:ext>
            </a:extLst>
          </p:cNvPr>
          <p:cNvSpPr txBox="1"/>
          <p:nvPr/>
        </p:nvSpPr>
        <p:spPr>
          <a:xfrm>
            <a:off x="603115" y="3142034"/>
            <a:ext cx="18822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Import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해주시고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불러와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등록을 해줍니다</a:t>
            </a:r>
            <a:endParaRPr kumimoji="1" lang="en-US" altLang="ko-KR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F5841E8-5848-DE49-8964-4AA0947D0B75}"/>
              </a:ext>
            </a:extLst>
          </p:cNvPr>
          <p:cNvSpPr/>
          <p:nvPr/>
        </p:nvSpPr>
        <p:spPr>
          <a:xfrm>
            <a:off x="6941609" y="2167437"/>
            <a:ext cx="4564591" cy="323187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2424A6-B87A-F447-B45A-DEBECFB8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5" y="152571"/>
            <a:ext cx="5029200" cy="825500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849AF07C-AF78-1D41-B8D8-2A268D2F2B41}"/>
              </a:ext>
            </a:extLst>
          </p:cNvPr>
          <p:cNvSpPr/>
          <p:nvPr/>
        </p:nvSpPr>
        <p:spPr>
          <a:xfrm>
            <a:off x="890422" y="322128"/>
            <a:ext cx="4245782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77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8A697E-AD85-AC44-9215-65162B8A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93" y="1554691"/>
            <a:ext cx="8591550" cy="37486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CB26C1-54BB-B248-A145-E8D2A2C2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876300"/>
            <a:ext cx="2373086" cy="532146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3745008-A43E-5C4C-AED0-BC8B53269376}"/>
              </a:ext>
            </a:extLst>
          </p:cNvPr>
          <p:cNvSpPr/>
          <p:nvPr/>
        </p:nvSpPr>
        <p:spPr>
          <a:xfrm>
            <a:off x="654550" y="4893405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650A9E1-CCC1-AA4E-A3FF-57FF33D4EA58}"/>
              </a:ext>
            </a:extLst>
          </p:cNvPr>
          <p:cNvSpPr/>
          <p:nvPr/>
        </p:nvSpPr>
        <p:spPr>
          <a:xfrm>
            <a:off x="6810997" y="3233171"/>
            <a:ext cx="2273181" cy="47570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139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F15445-693E-7F42-AB6A-59EE68D71DE9}"/>
              </a:ext>
            </a:extLst>
          </p:cNvPr>
          <p:cNvSpPr txBox="1"/>
          <p:nvPr/>
        </p:nvSpPr>
        <p:spPr>
          <a:xfrm>
            <a:off x="4417887" y="305966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몇개만 더 공통으로 빼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28547137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3E64EB-DDB1-9E4F-ADDB-B2ACA677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514" y="646546"/>
            <a:ext cx="8070850" cy="53144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A334A6-A6FC-2542-8CF6-39571063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81" y="565150"/>
            <a:ext cx="2844800" cy="57277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298711A-B653-3848-8637-C50C2D791FBD}"/>
              </a:ext>
            </a:extLst>
          </p:cNvPr>
          <p:cNvSpPr/>
          <p:nvPr/>
        </p:nvSpPr>
        <p:spPr>
          <a:xfrm>
            <a:off x="591416" y="2498696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2BADD6F-2355-8445-84B4-DD8734CB1012}"/>
              </a:ext>
            </a:extLst>
          </p:cNvPr>
          <p:cNvSpPr/>
          <p:nvPr/>
        </p:nvSpPr>
        <p:spPr>
          <a:xfrm>
            <a:off x="4555528" y="4531267"/>
            <a:ext cx="5636435" cy="12736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CF8F0-C881-5B4C-A042-E8288F51C0A1}"/>
              </a:ext>
            </a:extLst>
          </p:cNvPr>
          <p:cNvSpPr txBox="1"/>
          <p:nvPr/>
        </p:nvSpPr>
        <p:spPr>
          <a:xfrm>
            <a:off x="4407613" y="246580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공통으로 </a:t>
            </a:r>
            <a:r>
              <a:rPr kumimoji="1" lang="ko-KR" altLang="en-US" dirty="0" err="1"/>
              <a:t>빼기위한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4262211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409202-1063-0F4D-B6F6-4FA351D8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7" y="1149350"/>
            <a:ext cx="2476500" cy="4559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CDA2D-37BC-C546-917E-7757EAAB3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45" y="88900"/>
            <a:ext cx="6502400" cy="66802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40B07A36-DB61-F44E-81F2-9C63B04FEA94}"/>
              </a:ext>
            </a:extLst>
          </p:cNvPr>
          <p:cNvSpPr/>
          <p:nvPr/>
        </p:nvSpPr>
        <p:spPr>
          <a:xfrm>
            <a:off x="751010" y="4743660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69EF23C-FF4F-EF4A-832F-666ABC40EAC2}"/>
              </a:ext>
            </a:extLst>
          </p:cNvPr>
          <p:cNvSpPr/>
          <p:nvPr/>
        </p:nvSpPr>
        <p:spPr>
          <a:xfrm>
            <a:off x="5911912" y="1363151"/>
            <a:ext cx="4548270" cy="7011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389D57F-4F65-EB45-A1B5-D087C5FE3D11}"/>
              </a:ext>
            </a:extLst>
          </p:cNvPr>
          <p:cNvSpPr/>
          <p:nvPr/>
        </p:nvSpPr>
        <p:spPr>
          <a:xfrm>
            <a:off x="5911912" y="2064327"/>
            <a:ext cx="4548270" cy="2884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8CC2C5-6A91-A445-A5E7-0FA4435D6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39" y="274610"/>
            <a:ext cx="4216400" cy="558800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2F934B73-9D7A-B94D-A469-962BCD9C0110}"/>
              </a:ext>
            </a:extLst>
          </p:cNvPr>
          <p:cNvSpPr/>
          <p:nvPr/>
        </p:nvSpPr>
        <p:spPr>
          <a:xfrm>
            <a:off x="754683" y="436905"/>
            <a:ext cx="3519365" cy="32338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E0215-DF48-E64E-923D-18FC7C89BA41}"/>
              </a:ext>
            </a:extLst>
          </p:cNvPr>
          <p:cNvSpPr txBox="1"/>
          <p:nvPr/>
        </p:nvSpPr>
        <p:spPr>
          <a:xfrm>
            <a:off x="904126" y="619531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공통으로 뺍니다</a:t>
            </a:r>
          </a:p>
        </p:txBody>
      </p:sp>
    </p:spTree>
    <p:extLst>
      <p:ext uri="{BB962C8B-B14F-4D97-AF65-F5344CB8AC3E}">
        <p14:creationId xmlns:p14="http://schemas.microsoft.com/office/powerpoint/2010/main" val="41319974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B03AA4-8974-D548-A183-73A01FAF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1" y="565150"/>
            <a:ext cx="2844800" cy="5727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3955DAC-DA4D-EC4D-99E9-0B70119DA673}"/>
              </a:ext>
            </a:extLst>
          </p:cNvPr>
          <p:cNvSpPr/>
          <p:nvPr/>
        </p:nvSpPr>
        <p:spPr>
          <a:xfrm>
            <a:off x="591416" y="2498696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41E20-F479-2C44-A24A-11F3D8EE52E3}"/>
              </a:ext>
            </a:extLst>
          </p:cNvPr>
          <p:cNvSpPr txBox="1"/>
          <p:nvPr/>
        </p:nvSpPr>
        <p:spPr>
          <a:xfrm>
            <a:off x="4325420" y="19581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팝업을 빼기 위한 공통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9F0E37-9FB0-7444-99AD-B872F2F1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021" y="709346"/>
            <a:ext cx="6552406" cy="558350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F5610488-48F8-C845-962D-5F5D85AA19F9}"/>
              </a:ext>
            </a:extLst>
          </p:cNvPr>
          <p:cNvSpPr/>
          <p:nvPr/>
        </p:nvSpPr>
        <p:spPr>
          <a:xfrm>
            <a:off x="4822656" y="5240184"/>
            <a:ext cx="5102180" cy="9084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6830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568821-8797-A24C-B82E-2B4153E5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24" y="1168400"/>
            <a:ext cx="7531100" cy="452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0ADC17-92D5-1440-B761-DAEAEFF0EB30}"/>
              </a:ext>
            </a:extLst>
          </p:cNvPr>
          <p:cNvSpPr txBox="1"/>
          <p:nvPr/>
        </p:nvSpPr>
        <p:spPr>
          <a:xfrm>
            <a:off x="3846935" y="258831"/>
            <a:ext cx="826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팝업 </a:t>
            </a:r>
            <a:r>
              <a:rPr kumimoji="1" lang="en-US" altLang="ko-KR" dirty="0" err="1"/>
              <a:t>onSubmit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요청 추가 </a:t>
            </a:r>
            <a:endParaRPr kumimoji="1" lang="en-US" altLang="ko-KR" dirty="0"/>
          </a:p>
          <a:p>
            <a:r>
              <a:rPr kumimoji="1" lang="ko-KR" altLang="en-US" dirty="0"/>
              <a:t>위에 </a:t>
            </a:r>
            <a:r>
              <a:rPr kumimoji="1" lang="en-US" altLang="ko-KR" dirty="0"/>
              <a:t>app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임포트도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해주어야합니다</a:t>
            </a:r>
            <a:r>
              <a:rPr kumimoji="1" lang="en-US" altLang="ko-KR" dirty="0"/>
              <a:t>  import {</a:t>
            </a:r>
            <a:r>
              <a:rPr kumimoji="1" lang="en-US" altLang="ko-KR" dirty="0" err="1"/>
              <a:t>popupRegister</a:t>
            </a:r>
            <a:r>
              <a:rPr kumimoji="1" lang="en-US" altLang="ko-KR" dirty="0"/>
              <a:t>} from </a:t>
            </a:r>
            <a:r>
              <a:rPr kumimoji="1" lang="ko-KR" altLang="en-US" dirty="0"/>
              <a:t>’</a:t>
            </a:r>
            <a:r>
              <a:rPr kumimoji="1" lang="en-US" altLang="ko-KR" dirty="0"/>
              <a:t>@/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/app’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97A1FB-F00E-2443-8C4D-0103AADD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6" y="905162"/>
            <a:ext cx="3067626" cy="548003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F3DE4FB5-4E8C-DD41-9010-3DE8FA5CAC1D}"/>
              </a:ext>
            </a:extLst>
          </p:cNvPr>
          <p:cNvSpPr/>
          <p:nvPr/>
        </p:nvSpPr>
        <p:spPr>
          <a:xfrm>
            <a:off x="778373" y="4975094"/>
            <a:ext cx="2735329" cy="35890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6813051-E358-4944-A97D-6839C4D89A3C}"/>
              </a:ext>
            </a:extLst>
          </p:cNvPr>
          <p:cNvSpPr/>
          <p:nvPr/>
        </p:nvSpPr>
        <p:spPr>
          <a:xfrm>
            <a:off x="5838987" y="3364467"/>
            <a:ext cx="2321337" cy="32084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4327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A7BE62D-FC0D-F949-84DF-B1B9CF17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64193"/>
            <a:ext cx="3849914" cy="65337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1461D0-2289-A244-9271-175CA985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81" y="565150"/>
            <a:ext cx="2844800" cy="5727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52DB984-D667-E14C-8DC6-F90DD6940ADD}"/>
              </a:ext>
            </a:extLst>
          </p:cNvPr>
          <p:cNvSpPr/>
          <p:nvPr/>
        </p:nvSpPr>
        <p:spPr>
          <a:xfrm>
            <a:off x="591416" y="2498696"/>
            <a:ext cx="1872574" cy="36965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E4D9D-BE13-3D42-86AD-0B122D736C1B}"/>
              </a:ext>
            </a:extLst>
          </p:cNvPr>
          <p:cNvSpPr txBox="1"/>
          <p:nvPr/>
        </p:nvSpPr>
        <p:spPr>
          <a:xfrm>
            <a:off x="2672214" y="7225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이런식으로</a:t>
            </a:r>
            <a:r>
              <a:rPr kumimoji="1" lang="ko-KR" altLang="en-US" dirty="0"/>
              <a:t> 되겠죠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0421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66ED0F-8D9B-244E-BF33-8B791BA2BCDB}"/>
              </a:ext>
            </a:extLst>
          </p:cNvPr>
          <p:cNvSpPr txBox="1"/>
          <p:nvPr/>
        </p:nvSpPr>
        <p:spPr>
          <a:xfrm>
            <a:off x="4281831" y="2547049"/>
            <a:ext cx="33970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회원가입으로 돌아와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API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서버에서 구현해 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  서버로 이동합니다</a:t>
            </a:r>
          </a:p>
        </p:txBody>
      </p:sp>
    </p:spTree>
    <p:extLst>
      <p:ext uri="{BB962C8B-B14F-4D97-AF65-F5344CB8AC3E}">
        <p14:creationId xmlns:p14="http://schemas.microsoft.com/office/powerpoint/2010/main" val="18971676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3DFEB8-6959-7D4D-8E56-713BBE6A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83" y="1119736"/>
            <a:ext cx="2754423" cy="461852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AD22E93-EDA7-7141-B142-70C1B5C4AE13}"/>
              </a:ext>
            </a:extLst>
          </p:cNvPr>
          <p:cNvSpPr/>
          <p:nvPr/>
        </p:nvSpPr>
        <p:spPr>
          <a:xfrm>
            <a:off x="518045" y="1726764"/>
            <a:ext cx="2387526" cy="3498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57F14-E4FF-9B4E-8202-3F8D30E45CCC}"/>
              </a:ext>
            </a:extLst>
          </p:cNvPr>
          <p:cNvSpPr txBox="1"/>
          <p:nvPr/>
        </p:nvSpPr>
        <p:spPr>
          <a:xfrm>
            <a:off x="3050849" y="393107"/>
            <a:ext cx="667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기존에 있던 </a:t>
            </a:r>
            <a:r>
              <a:rPr kumimoji="1" lang="ko-KR" altLang="en-US" dirty="0" err="1"/>
              <a:t>회원테이블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TB_MBR )</a:t>
            </a:r>
            <a:r>
              <a:rPr kumimoji="1" lang="ko-KR" altLang="en-US" dirty="0"/>
              <a:t> 에 회원정보를 등록합니다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B328CF-544C-4C44-951D-E3ADBF95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26" y="1306728"/>
            <a:ext cx="7393717" cy="4244541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E93550C-CD86-D24A-8D1A-79CEDC22D85A}"/>
              </a:ext>
            </a:extLst>
          </p:cNvPr>
          <p:cNvSpPr/>
          <p:nvPr/>
        </p:nvSpPr>
        <p:spPr>
          <a:xfrm>
            <a:off x="4456231" y="3545593"/>
            <a:ext cx="4294661" cy="115459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ECA6CD8C-7BCC-E744-9046-D97FB5038B54}"/>
              </a:ext>
            </a:extLst>
          </p:cNvPr>
          <p:cNvSpPr/>
          <p:nvPr/>
        </p:nvSpPr>
        <p:spPr>
          <a:xfrm>
            <a:off x="7087451" y="4734371"/>
            <a:ext cx="731954" cy="4700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7916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1F6885-E1F5-5C49-BB94-01CB482F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9" y="1879600"/>
            <a:ext cx="2484235" cy="336751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DFF15BD-2436-5442-8E31-13527C90CC4A}"/>
              </a:ext>
            </a:extLst>
          </p:cNvPr>
          <p:cNvSpPr/>
          <p:nvPr/>
        </p:nvSpPr>
        <p:spPr>
          <a:xfrm>
            <a:off x="414071" y="4357444"/>
            <a:ext cx="2158214" cy="34274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578D0-EED2-3D4E-965B-12F71037F819}"/>
              </a:ext>
            </a:extLst>
          </p:cNvPr>
          <p:cNvSpPr txBox="1"/>
          <p:nvPr/>
        </p:nvSpPr>
        <p:spPr>
          <a:xfrm>
            <a:off x="4520725" y="73493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포인트로 넘어와서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D85730-F051-3049-ADDB-7D35DF7F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212" y="1836871"/>
            <a:ext cx="8267888" cy="3643476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31E55C02-DA98-7A40-BBDE-B5C604C0C653}"/>
              </a:ext>
            </a:extLst>
          </p:cNvPr>
          <p:cNvSpPr/>
          <p:nvPr/>
        </p:nvSpPr>
        <p:spPr>
          <a:xfrm>
            <a:off x="4027517" y="3937275"/>
            <a:ext cx="3826067" cy="4894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166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D234F0-253F-0F48-AC19-6A7E8589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4" y="0"/>
            <a:ext cx="10307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38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09CB30-CF2F-4743-AFB2-2BBC0689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43" y="1248142"/>
            <a:ext cx="7708985" cy="4827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10376-B4D8-B64F-8D11-780BFC8C9B27}"/>
              </a:ext>
            </a:extLst>
          </p:cNvPr>
          <p:cNvSpPr txBox="1"/>
          <p:nvPr/>
        </p:nvSpPr>
        <p:spPr>
          <a:xfrm>
            <a:off x="4746171" y="587829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닫기를 눌러봅니다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41887AF-3545-D14A-B38B-7D0E1986E0C7}"/>
              </a:ext>
            </a:extLst>
          </p:cNvPr>
          <p:cNvSpPr/>
          <p:nvPr/>
        </p:nvSpPr>
        <p:spPr>
          <a:xfrm>
            <a:off x="7591176" y="3788342"/>
            <a:ext cx="1117395" cy="47570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706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D04D88-1198-D44D-8CB8-BFAFBC54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19" y="2450192"/>
            <a:ext cx="9266961" cy="2361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B33F1-9A0C-9A44-B6BB-4FC93F17ADFB}"/>
              </a:ext>
            </a:extLst>
          </p:cNvPr>
          <p:cNvSpPr txBox="1"/>
          <p:nvPr/>
        </p:nvSpPr>
        <p:spPr>
          <a:xfrm>
            <a:off x="3680915" y="1447801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결과가 잘 받아지는 것을 확인할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37280312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B216E0-0FBB-5D4E-B9E5-C70E571A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111" y="1313797"/>
            <a:ext cx="9331778" cy="423040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C6816E4-0E52-0A42-8C0E-4999F26B7385}"/>
              </a:ext>
            </a:extLst>
          </p:cNvPr>
          <p:cNvSpPr/>
          <p:nvPr/>
        </p:nvSpPr>
        <p:spPr>
          <a:xfrm>
            <a:off x="2677689" y="3044645"/>
            <a:ext cx="7086797" cy="6782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429A4-4106-8545-BCFE-631850116064}"/>
              </a:ext>
            </a:extLst>
          </p:cNvPr>
          <p:cNvSpPr txBox="1"/>
          <p:nvPr/>
        </p:nvSpPr>
        <p:spPr>
          <a:xfrm>
            <a:off x="2902858" y="653142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그러면 </a:t>
            </a:r>
            <a:r>
              <a:rPr kumimoji="1" lang="ko-KR" altLang="en-US" dirty="0" err="1"/>
              <a:t>구조분해</a:t>
            </a:r>
            <a:r>
              <a:rPr kumimoji="1" lang="ko-KR" altLang="en-US" dirty="0"/>
              <a:t> 할당으로 나눠줍니다 </a:t>
            </a:r>
            <a:r>
              <a:rPr kumimoji="1" lang="en-US" altLang="ko-KR" dirty="0"/>
              <a:t>( </a:t>
            </a:r>
            <a:r>
              <a:rPr kumimoji="1" lang="en-US" altLang="ko-KR" dirty="0" err="1"/>
              <a:t>const</a:t>
            </a:r>
            <a:r>
              <a:rPr kumimoji="1" lang="ko-KR" altLang="en-US" dirty="0"/>
              <a:t>말고 </a:t>
            </a:r>
            <a:r>
              <a:rPr kumimoji="1" lang="en-US" altLang="ko-KR" dirty="0"/>
              <a:t>let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잡아주세요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8958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1D99A4-4F76-D849-864C-E43E765F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30" y="927276"/>
            <a:ext cx="6690289" cy="58590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D10C04-55A8-2440-A85C-BB6D354A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5" y="1196521"/>
            <a:ext cx="2675164" cy="46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F2674-EA9E-E44A-871E-EAF2B750ED57}"/>
              </a:ext>
            </a:extLst>
          </p:cNvPr>
          <p:cNvSpPr txBox="1"/>
          <p:nvPr/>
        </p:nvSpPr>
        <p:spPr>
          <a:xfrm>
            <a:off x="3762669" y="468086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비밀번호 암호화 모듈을 하나 만들겠습니다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29AB819-BCD4-1240-ADED-8B4EC9FB5BE2}"/>
              </a:ext>
            </a:extLst>
          </p:cNvPr>
          <p:cNvSpPr/>
          <p:nvPr/>
        </p:nvSpPr>
        <p:spPr>
          <a:xfrm>
            <a:off x="5078854" y="1136700"/>
            <a:ext cx="2569632" cy="4061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6F6DF449-319B-2145-83A1-A093BA1CA593}"/>
              </a:ext>
            </a:extLst>
          </p:cNvPr>
          <p:cNvSpPr/>
          <p:nvPr/>
        </p:nvSpPr>
        <p:spPr>
          <a:xfrm>
            <a:off x="765974" y="2138861"/>
            <a:ext cx="2384168" cy="4061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7175183D-717B-954A-A239-8670066BD780}"/>
              </a:ext>
            </a:extLst>
          </p:cNvPr>
          <p:cNvSpPr/>
          <p:nvPr/>
        </p:nvSpPr>
        <p:spPr>
          <a:xfrm>
            <a:off x="5078854" y="1542825"/>
            <a:ext cx="5987950" cy="466996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4A0C07FC-6C8E-884B-AE88-24253ADE98AA}"/>
              </a:ext>
            </a:extLst>
          </p:cNvPr>
          <p:cNvSpPr/>
          <p:nvPr/>
        </p:nvSpPr>
        <p:spPr>
          <a:xfrm>
            <a:off x="5324030" y="1816392"/>
            <a:ext cx="5742774" cy="422548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8317DBD0-DFFF-B64C-BFBD-B1027C065C8F}"/>
              </a:ext>
            </a:extLst>
          </p:cNvPr>
          <p:cNvSpPr/>
          <p:nvPr/>
        </p:nvSpPr>
        <p:spPr>
          <a:xfrm>
            <a:off x="5546221" y="2005097"/>
            <a:ext cx="5418032" cy="38345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5F51181C-36DF-E248-B923-0146542163F6}"/>
              </a:ext>
            </a:extLst>
          </p:cNvPr>
          <p:cNvSpPr/>
          <p:nvPr/>
        </p:nvSpPr>
        <p:spPr>
          <a:xfrm>
            <a:off x="5716042" y="2376108"/>
            <a:ext cx="3487780" cy="40127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EDA0D6FD-E289-EB40-854C-C9B6679D1081}"/>
              </a:ext>
            </a:extLst>
          </p:cNvPr>
          <p:cNvSpPr/>
          <p:nvPr/>
        </p:nvSpPr>
        <p:spPr>
          <a:xfrm>
            <a:off x="5716042" y="2895533"/>
            <a:ext cx="5248210" cy="275323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5C85CDE3-2131-B340-BEBF-A860D663C64D}"/>
              </a:ext>
            </a:extLst>
          </p:cNvPr>
          <p:cNvSpPr/>
          <p:nvPr/>
        </p:nvSpPr>
        <p:spPr>
          <a:xfrm>
            <a:off x="6006050" y="3621989"/>
            <a:ext cx="3488328" cy="2578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F8099152-6922-DB4A-8260-BCF3CFAD8FA3}"/>
              </a:ext>
            </a:extLst>
          </p:cNvPr>
          <p:cNvSpPr/>
          <p:nvPr/>
        </p:nvSpPr>
        <p:spPr>
          <a:xfrm>
            <a:off x="6103723" y="4157014"/>
            <a:ext cx="3488328" cy="130374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174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1D99A4-4F76-D849-864C-E43E765F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30" y="927276"/>
            <a:ext cx="6690289" cy="58590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D10C04-55A8-2440-A85C-BB6D354A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5" y="1196521"/>
            <a:ext cx="2675164" cy="46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F2674-EA9E-E44A-871E-EAF2B750ED57}"/>
              </a:ext>
            </a:extLst>
          </p:cNvPr>
          <p:cNvSpPr txBox="1"/>
          <p:nvPr/>
        </p:nvSpPr>
        <p:spPr>
          <a:xfrm>
            <a:off x="3762669" y="468086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비밀번호 암호화 모듈을 하나 만들겠습니다</a:t>
            </a: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6F6DF449-319B-2145-83A1-A093BA1CA593}"/>
              </a:ext>
            </a:extLst>
          </p:cNvPr>
          <p:cNvSpPr/>
          <p:nvPr/>
        </p:nvSpPr>
        <p:spPr>
          <a:xfrm>
            <a:off x="765974" y="2138861"/>
            <a:ext cx="2384168" cy="4061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08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CC83D9-3898-B64C-AA85-22387706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471" y="1718128"/>
            <a:ext cx="6464252" cy="46386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F65DFC-5339-334B-A280-82058B84D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471" y="442686"/>
            <a:ext cx="7085043" cy="9724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A8693B-1AF4-0F43-B34E-996FD518E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183" y="1718129"/>
            <a:ext cx="2754423" cy="4618527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FFC88560-D0C1-1649-B17F-3C35904264F1}"/>
              </a:ext>
            </a:extLst>
          </p:cNvPr>
          <p:cNvSpPr/>
          <p:nvPr/>
        </p:nvSpPr>
        <p:spPr>
          <a:xfrm>
            <a:off x="1813445" y="2325157"/>
            <a:ext cx="2387526" cy="3498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3F4A9-C00F-E342-B6A4-5C9E39ABBD29}"/>
              </a:ext>
            </a:extLst>
          </p:cNvPr>
          <p:cNvSpPr txBox="1"/>
          <p:nvPr/>
        </p:nvSpPr>
        <p:spPr>
          <a:xfrm>
            <a:off x="3004457" y="664029"/>
            <a:ext cx="88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import</a:t>
            </a:r>
            <a:endParaRPr kumimoji="1"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9E64ECA-5BA6-7C49-A855-58989CE5D65C}"/>
              </a:ext>
            </a:extLst>
          </p:cNvPr>
          <p:cNvSpPr/>
          <p:nvPr/>
        </p:nvSpPr>
        <p:spPr>
          <a:xfrm>
            <a:off x="5623445" y="721324"/>
            <a:ext cx="5414669" cy="47610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B41F4FF5-1361-CE4B-BF79-1757344D03A6}"/>
              </a:ext>
            </a:extLst>
          </p:cNvPr>
          <p:cNvSpPr/>
          <p:nvPr/>
        </p:nvSpPr>
        <p:spPr>
          <a:xfrm>
            <a:off x="5657628" y="3639305"/>
            <a:ext cx="5545908" cy="14283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854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D234F0-253F-0F48-AC19-6A7E8589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4" y="0"/>
            <a:ext cx="10307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15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6320401-3414-024F-892B-252E206A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9" y="2047700"/>
            <a:ext cx="11431316" cy="2998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9491A-8A71-D847-B5E8-B165F56741E8}"/>
              </a:ext>
            </a:extLst>
          </p:cNvPr>
          <p:cNvSpPr txBox="1"/>
          <p:nvPr/>
        </p:nvSpPr>
        <p:spPr>
          <a:xfrm>
            <a:off x="3127761" y="1247687"/>
            <a:ext cx="677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Salt </a:t>
            </a:r>
            <a:r>
              <a:rPr kumimoji="1" lang="ko-KR" altLang="en-US" dirty="0"/>
              <a:t>와 암호화 된 비밀번호가 잘 뜨는 것을 확인 할 수 있습니다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0A6BDF1-7EF3-714C-80EA-DAE54A10D4C9}"/>
              </a:ext>
            </a:extLst>
          </p:cNvPr>
          <p:cNvSpPr/>
          <p:nvPr/>
        </p:nvSpPr>
        <p:spPr>
          <a:xfrm>
            <a:off x="586811" y="3793130"/>
            <a:ext cx="11098030" cy="10437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5325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99C786-41E8-B248-A208-7CFB366D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13" y="188685"/>
            <a:ext cx="7233557" cy="651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05D44-7717-E64C-8C3D-2CA10715A316}"/>
              </a:ext>
            </a:extLst>
          </p:cNvPr>
          <p:cNvSpPr txBox="1"/>
          <p:nvPr/>
        </p:nvSpPr>
        <p:spPr>
          <a:xfrm>
            <a:off x="489857" y="2427514"/>
            <a:ext cx="31181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비밀번호를 암호화 하였으니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데이터베이스에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INSERT </a:t>
            </a:r>
            <a:r>
              <a:rPr kumimoji="1" lang="ko-KR" altLang="en-US" dirty="0"/>
              <a:t>합니다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DF936FB-29EC-3149-AADE-57093EECE2EA}"/>
              </a:ext>
            </a:extLst>
          </p:cNvPr>
          <p:cNvSpPr/>
          <p:nvPr/>
        </p:nvSpPr>
        <p:spPr>
          <a:xfrm>
            <a:off x="5519055" y="3793130"/>
            <a:ext cx="6100470" cy="22375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8941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C406FF-3374-E042-AF07-A8ED4B2C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4" y="1748972"/>
            <a:ext cx="10723465" cy="383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9411A-64AD-DA40-B919-CFF29EAFD27F}"/>
              </a:ext>
            </a:extLst>
          </p:cNvPr>
          <p:cNvSpPr txBox="1"/>
          <p:nvPr/>
        </p:nvSpPr>
        <p:spPr>
          <a:xfrm>
            <a:off x="3931065" y="1016950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NAME</a:t>
            </a:r>
            <a:r>
              <a:rPr kumimoji="1" lang="ko-KR" altLang="en-US" dirty="0"/>
              <a:t>이 널을 허용하지 않아서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25097037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F17B7BF-2C36-9A48-AC6F-B4FC1D3A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62" y="249607"/>
            <a:ext cx="6547086" cy="6516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86080-8FDB-B44E-A591-CA69859C3CFA}"/>
              </a:ext>
            </a:extLst>
          </p:cNvPr>
          <p:cNvSpPr txBox="1"/>
          <p:nvPr/>
        </p:nvSpPr>
        <p:spPr>
          <a:xfrm>
            <a:off x="640936" y="263596"/>
            <a:ext cx="36567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allowNull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바꾸어주던지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지워주세요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또한 비밀번호와 </a:t>
            </a:r>
            <a:r>
              <a:rPr kumimoji="1" lang="en-US" altLang="ko-KR" dirty="0"/>
              <a:t>SALT 100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바꿔주세요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3F1F440-26B8-1646-BA91-88EDEFE1E37E}"/>
              </a:ext>
            </a:extLst>
          </p:cNvPr>
          <p:cNvSpPr/>
          <p:nvPr/>
        </p:nvSpPr>
        <p:spPr>
          <a:xfrm>
            <a:off x="6856684" y="3249538"/>
            <a:ext cx="3252991" cy="4422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E1EDD1-9CDD-E841-A255-2428FF52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33" y="2228730"/>
            <a:ext cx="3183664" cy="4068015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9BD9D4D5-E089-0841-838C-55814333C6E8}"/>
              </a:ext>
            </a:extLst>
          </p:cNvPr>
          <p:cNvSpPr/>
          <p:nvPr/>
        </p:nvSpPr>
        <p:spPr>
          <a:xfrm>
            <a:off x="811852" y="4681670"/>
            <a:ext cx="2879932" cy="4458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33AC1D8B-7C5D-114A-8D54-7F46390DC02A}"/>
              </a:ext>
            </a:extLst>
          </p:cNvPr>
          <p:cNvSpPr/>
          <p:nvPr/>
        </p:nvSpPr>
        <p:spPr>
          <a:xfrm>
            <a:off x="6735619" y="2137160"/>
            <a:ext cx="3553517" cy="4422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E811843E-807B-BC45-B6A6-0284269F3A19}"/>
              </a:ext>
            </a:extLst>
          </p:cNvPr>
          <p:cNvSpPr/>
          <p:nvPr/>
        </p:nvSpPr>
        <p:spPr>
          <a:xfrm>
            <a:off x="6735619" y="4115155"/>
            <a:ext cx="3553517" cy="4422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1808C4-5407-8B49-87FC-E96EE18F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670050"/>
            <a:ext cx="8636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44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0FC00-5C60-C84F-8061-668334EA0AC2}"/>
              </a:ext>
            </a:extLst>
          </p:cNvPr>
          <p:cNvSpPr txBox="1"/>
          <p:nvPr/>
        </p:nvSpPr>
        <p:spPr>
          <a:xfrm>
            <a:off x="3033757" y="2119357"/>
            <a:ext cx="76755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NOTICE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POPUP</a:t>
            </a:r>
            <a:r>
              <a:rPr kumimoji="1" lang="ko-KR" altLang="en-US" dirty="0"/>
              <a:t>도 마찬가지로 널을 허용할 것이면 지워주시면 됩니다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또한 테이블이 이미 생성 되어있을 때는 바뀌지 않으니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>
                <a:solidFill>
                  <a:srgbClr val="FF0000"/>
                </a:solidFill>
              </a:rPr>
              <a:t>직접 </a:t>
            </a:r>
            <a:r>
              <a:rPr kumimoji="1" lang="ko-KR" altLang="en-US" dirty="0" err="1">
                <a:solidFill>
                  <a:srgbClr val="FF0000"/>
                </a:solidFill>
              </a:rPr>
              <a:t>하이디를</a:t>
            </a:r>
            <a:r>
              <a:rPr kumimoji="1" lang="ko-KR" altLang="en-US" dirty="0">
                <a:solidFill>
                  <a:srgbClr val="FF0000"/>
                </a:solidFill>
              </a:rPr>
              <a:t> 접속하셔서 </a:t>
            </a:r>
            <a:r>
              <a:rPr kumimoji="1" lang="en-US" altLang="ko-KR" dirty="0">
                <a:solidFill>
                  <a:srgbClr val="FF0000"/>
                </a:solidFill>
              </a:rPr>
              <a:t>NULL </a:t>
            </a:r>
            <a:r>
              <a:rPr kumimoji="1" lang="ko-KR" altLang="en-US" dirty="0">
                <a:solidFill>
                  <a:srgbClr val="FF0000"/>
                </a:solidFill>
              </a:rPr>
              <a:t>허용으로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</a:p>
          <a:p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Password, salt </a:t>
            </a:r>
            <a:r>
              <a:rPr kumimoji="1" lang="ko-KR" altLang="en-US" dirty="0">
                <a:solidFill>
                  <a:srgbClr val="FF0000"/>
                </a:solidFill>
              </a:rPr>
              <a:t>모두 </a:t>
            </a:r>
            <a:r>
              <a:rPr kumimoji="1" lang="en-US" altLang="ko-KR" dirty="0">
                <a:solidFill>
                  <a:srgbClr val="FF0000"/>
                </a:solidFill>
              </a:rPr>
              <a:t>100</a:t>
            </a:r>
            <a:r>
              <a:rPr kumimoji="1" lang="ko-KR" altLang="en-US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dirty="0">
                <a:solidFill>
                  <a:srgbClr val="FF0000"/>
                </a:solidFill>
              </a:rPr>
              <a:t> 길이를 바꿔주세요</a:t>
            </a:r>
          </a:p>
        </p:txBody>
      </p:sp>
    </p:spTree>
    <p:extLst>
      <p:ext uri="{BB962C8B-B14F-4D97-AF65-F5344CB8AC3E}">
        <p14:creationId xmlns:p14="http://schemas.microsoft.com/office/powerpoint/2010/main" val="5024833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D234F0-253F-0F48-AC19-6A7E8589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4" y="0"/>
            <a:ext cx="10307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137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9C98A1-BB7F-7242-BDD9-F0F1EA99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24" y="1334483"/>
            <a:ext cx="9446531" cy="4923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63EA9A-8A94-4044-B3D4-17180845F3DC}"/>
              </a:ext>
            </a:extLst>
          </p:cNvPr>
          <p:cNvSpPr txBox="1"/>
          <p:nvPr/>
        </p:nvSpPr>
        <p:spPr>
          <a:xfrm>
            <a:off x="3747566" y="734939"/>
            <a:ext cx="519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성공적으로 </a:t>
            </a:r>
            <a:r>
              <a:rPr kumimoji="1" lang="en-US" altLang="ko-KR" dirty="0"/>
              <a:t>INSERT </a:t>
            </a:r>
            <a:r>
              <a:rPr kumimoji="1" lang="ko-KR" altLang="en-US" dirty="0"/>
              <a:t>된 것을 확인 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41515711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053753-12F5-7445-A46A-BF627C948334}"/>
              </a:ext>
            </a:extLst>
          </p:cNvPr>
          <p:cNvSpPr txBox="1"/>
          <p:nvPr/>
        </p:nvSpPr>
        <p:spPr>
          <a:xfrm>
            <a:off x="3744685" y="3059668"/>
            <a:ext cx="527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하이디에서</a:t>
            </a:r>
            <a:r>
              <a:rPr kumimoji="1" lang="ko-KR" altLang="en-US" dirty="0"/>
              <a:t> 인서트가 </a:t>
            </a:r>
            <a:r>
              <a:rPr kumimoji="1" lang="ko-KR" altLang="en-US" dirty="0" err="1"/>
              <a:t>잘되었는지도</a:t>
            </a:r>
            <a:r>
              <a:rPr kumimoji="1" lang="ko-KR" altLang="en-US" dirty="0"/>
              <a:t> 확인해보세요</a:t>
            </a:r>
          </a:p>
        </p:txBody>
      </p:sp>
    </p:spTree>
    <p:extLst>
      <p:ext uri="{BB962C8B-B14F-4D97-AF65-F5344CB8AC3E}">
        <p14:creationId xmlns:p14="http://schemas.microsoft.com/office/powerpoint/2010/main" val="22935323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E18429-7A87-A64A-A15D-90B9F4A8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77" y="457200"/>
            <a:ext cx="6323693" cy="6039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70B54-7237-8649-80FF-E28850CC77C8}"/>
              </a:ext>
            </a:extLst>
          </p:cNvPr>
          <p:cNvSpPr txBox="1"/>
          <p:nvPr/>
        </p:nvSpPr>
        <p:spPr>
          <a:xfrm>
            <a:off x="1556657" y="3222171"/>
            <a:ext cx="2847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 되었으면 </a:t>
            </a:r>
            <a:r>
              <a:rPr kumimoji="1" lang="en-US" altLang="ko-KR" dirty="0"/>
              <a:t>RESPONSE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내려줍니다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15719EFC-F8A3-3A48-86CD-CC3241CECA7F}"/>
              </a:ext>
            </a:extLst>
          </p:cNvPr>
          <p:cNvSpPr/>
          <p:nvPr/>
        </p:nvSpPr>
        <p:spPr>
          <a:xfrm>
            <a:off x="6095999" y="5008240"/>
            <a:ext cx="5301343" cy="88093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359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04A138-0D29-BB46-BD0D-DB27AF0D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922" y="858578"/>
            <a:ext cx="2379410" cy="52077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73EE59-4E41-5444-9D26-7A9C70DB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8578"/>
            <a:ext cx="5569247" cy="5140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2E742-7A8E-C544-B186-89AFB0C484E0}"/>
              </a:ext>
            </a:extLst>
          </p:cNvPr>
          <p:cNvSpPr txBox="1"/>
          <p:nvPr/>
        </p:nvSpPr>
        <p:spPr>
          <a:xfrm>
            <a:off x="724175" y="1970314"/>
            <a:ext cx="21130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Then 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찍어놨으니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개발자 콘솔에서도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확인해보세요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F12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F703AC4-5A86-8948-999D-2BD85B0B3687}"/>
              </a:ext>
            </a:extLst>
          </p:cNvPr>
          <p:cNvSpPr/>
          <p:nvPr/>
        </p:nvSpPr>
        <p:spPr>
          <a:xfrm>
            <a:off x="3445328" y="5118490"/>
            <a:ext cx="2211004" cy="30259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1199464-6586-924F-91B2-EA9235D6C0B2}"/>
              </a:ext>
            </a:extLst>
          </p:cNvPr>
          <p:cNvSpPr/>
          <p:nvPr/>
        </p:nvSpPr>
        <p:spPr>
          <a:xfrm>
            <a:off x="8235042" y="3354706"/>
            <a:ext cx="2211004" cy="30259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2927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B9A71D-5461-9741-878C-1BD8A9C2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2" y="1820635"/>
            <a:ext cx="11254920" cy="377462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20F30BA-1122-7449-A55D-BD1B10D53BB5}"/>
              </a:ext>
            </a:extLst>
          </p:cNvPr>
          <p:cNvSpPr/>
          <p:nvPr/>
        </p:nvSpPr>
        <p:spPr>
          <a:xfrm>
            <a:off x="1295399" y="2678697"/>
            <a:ext cx="3962401" cy="6523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78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C847B6-A681-6C48-A120-EBB886A96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3" y="825117"/>
            <a:ext cx="2379410" cy="520776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D9ECB3D-185D-1247-B5CB-2FE7B55BB251}"/>
              </a:ext>
            </a:extLst>
          </p:cNvPr>
          <p:cNvSpPr/>
          <p:nvPr/>
        </p:nvSpPr>
        <p:spPr>
          <a:xfrm>
            <a:off x="1028699" y="5085029"/>
            <a:ext cx="2211004" cy="30259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CD1F2-C0AE-6A40-8F61-D26ACB636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37" y="274190"/>
            <a:ext cx="7241722" cy="630961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5024FEC1-8290-0544-8057-AF67FF846D8B}"/>
              </a:ext>
            </a:extLst>
          </p:cNvPr>
          <p:cNvSpPr/>
          <p:nvPr/>
        </p:nvSpPr>
        <p:spPr>
          <a:xfrm>
            <a:off x="6961413" y="3452170"/>
            <a:ext cx="4402951" cy="91300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87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7716DC-DA38-424F-83A9-CED6192C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20" y="0"/>
            <a:ext cx="8320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80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B73EF2-65FF-DA44-94E8-53EE0148E6F8}"/>
              </a:ext>
            </a:extLst>
          </p:cNvPr>
          <p:cNvSpPr txBox="1"/>
          <p:nvPr/>
        </p:nvSpPr>
        <p:spPr>
          <a:xfrm>
            <a:off x="3265715" y="2656114"/>
            <a:ext cx="60660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로그인 라우터 네비게이션가드를 설정 했던 것 </a:t>
            </a:r>
            <a:r>
              <a:rPr kumimoji="1" lang="ko-KR" altLang="en-US" dirty="0" err="1"/>
              <a:t>처럼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로그인 되어 있을 때는 회원가입에 접근을 하지 못하도록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막으면 되겠죠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694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69C330-DAB1-4B49-A67F-F40006A3920C}"/>
              </a:ext>
            </a:extLst>
          </p:cNvPr>
          <p:cNvSpPr txBox="1"/>
          <p:nvPr/>
        </p:nvSpPr>
        <p:spPr>
          <a:xfrm>
            <a:off x="4074993" y="2690336"/>
            <a:ext cx="44774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PopupModal.vue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Props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만들고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바인딩 시킬 데이터를 만들어보겠습니다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PopupModal.vue</a:t>
            </a:r>
            <a:r>
              <a:rPr kumimoji="1" lang="ko-KR" altLang="en-US" dirty="0"/>
              <a:t>로 이동해주세요</a:t>
            </a:r>
          </a:p>
        </p:txBody>
      </p:sp>
    </p:spTree>
    <p:extLst>
      <p:ext uri="{BB962C8B-B14F-4D97-AF65-F5344CB8AC3E}">
        <p14:creationId xmlns:p14="http://schemas.microsoft.com/office/powerpoint/2010/main" val="20460096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998D89-E32C-A94E-818E-03C2D72C0FDB}"/>
              </a:ext>
            </a:extLst>
          </p:cNvPr>
          <p:cNvSpPr txBox="1"/>
          <p:nvPr/>
        </p:nvSpPr>
        <p:spPr>
          <a:xfrm>
            <a:off x="3494315" y="2413337"/>
            <a:ext cx="59025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회원가입에 암호화를 하였으니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로그인할 때도 마찬가지로 </a:t>
            </a:r>
            <a:r>
              <a:rPr kumimoji="1" lang="ko-KR" altLang="en-US" dirty="0" err="1"/>
              <a:t>단방향</a:t>
            </a:r>
            <a:r>
              <a:rPr kumimoji="1" lang="ko-KR" altLang="en-US" dirty="0"/>
              <a:t> 암호화를 해야합니다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로그인 쪽을 다시 손보겠습니다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서버쪽으로</a:t>
            </a:r>
            <a:r>
              <a:rPr kumimoji="1" lang="ko-KR" altLang="en-US" dirty="0"/>
              <a:t> 이동해주세요</a:t>
            </a:r>
          </a:p>
        </p:txBody>
      </p:sp>
    </p:spTree>
    <p:extLst>
      <p:ext uri="{BB962C8B-B14F-4D97-AF65-F5344CB8AC3E}">
        <p14:creationId xmlns:p14="http://schemas.microsoft.com/office/powerpoint/2010/main" val="24300406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87A281-6607-B243-ABAD-6DDEE1CB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474107"/>
            <a:ext cx="2474548" cy="390978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E500579-8180-DE49-843B-04D58D5C532C}"/>
              </a:ext>
            </a:extLst>
          </p:cNvPr>
          <p:cNvSpPr/>
          <p:nvPr/>
        </p:nvSpPr>
        <p:spPr>
          <a:xfrm>
            <a:off x="849086" y="2025554"/>
            <a:ext cx="2013858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162F4B-73C9-E64B-82B6-A23EDB08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72" y="1025071"/>
            <a:ext cx="8568200" cy="5571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6FFA7-3DD8-2E48-9D0B-C6D9FED66B2A}"/>
              </a:ext>
            </a:extLst>
          </p:cNvPr>
          <p:cNvSpPr txBox="1"/>
          <p:nvPr/>
        </p:nvSpPr>
        <p:spPr>
          <a:xfrm>
            <a:off x="4767752" y="370114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</a:t>
            </a:r>
            <a:r>
              <a:rPr kumimoji="1" lang="ko-KR" altLang="en-US" dirty="0" err="1"/>
              <a:t>로직은</a:t>
            </a:r>
            <a:r>
              <a:rPr kumimoji="1" lang="ko-KR" altLang="en-US" dirty="0"/>
              <a:t> 이러합니다</a:t>
            </a:r>
          </a:p>
        </p:txBody>
      </p:sp>
    </p:spTree>
    <p:extLst>
      <p:ext uri="{BB962C8B-B14F-4D97-AF65-F5344CB8AC3E}">
        <p14:creationId xmlns:p14="http://schemas.microsoft.com/office/powerpoint/2010/main" val="40052028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83ADE-6D12-3040-A809-B156B4940CE9}"/>
              </a:ext>
            </a:extLst>
          </p:cNvPr>
          <p:cNvSpPr txBox="1"/>
          <p:nvPr/>
        </p:nvSpPr>
        <p:spPr>
          <a:xfrm>
            <a:off x="229052" y="3094187"/>
            <a:ext cx="2926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Encryption </a:t>
            </a:r>
            <a:r>
              <a:rPr kumimoji="1" lang="ko-KR" altLang="en-US" dirty="0"/>
              <a:t>모듈에 등록한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SALT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가져와야합니다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08D20-1ED7-5941-BF17-B2EA1E1F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35" y="69039"/>
            <a:ext cx="7903936" cy="678896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B827361-8894-0B44-B0EC-93BF8A931259}"/>
              </a:ext>
            </a:extLst>
          </p:cNvPr>
          <p:cNvSpPr/>
          <p:nvPr/>
        </p:nvSpPr>
        <p:spPr>
          <a:xfrm>
            <a:off x="7761514" y="2363011"/>
            <a:ext cx="642257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1D588B1-D740-074F-9EA5-D227549ED73C}"/>
              </a:ext>
            </a:extLst>
          </p:cNvPr>
          <p:cNvSpPr/>
          <p:nvPr/>
        </p:nvSpPr>
        <p:spPr>
          <a:xfrm>
            <a:off x="6597862" y="1720652"/>
            <a:ext cx="2734145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CCCDF7D-7EE7-9842-84CB-AFD932F937D9}"/>
              </a:ext>
            </a:extLst>
          </p:cNvPr>
          <p:cNvSpPr/>
          <p:nvPr/>
        </p:nvSpPr>
        <p:spPr>
          <a:xfrm>
            <a:off x="6742330" y="558200"/>
            <a:ext cx="1545327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2126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9F74CE-BA44-214D-BDB8-5DE3C82A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4" y="189593"/>
            <a:ext cx="6643914" cy="6254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BA9177-F16F-DE4C-953C-7E97CE37A096}"/>
              </a:ext>
            </a:extLst>
          </p:cNvPr>
          <p:cNvSpPr txBox="1"/>
          <p:nvPr/>
        </p:nvSpPr>
        <p:spPr>
          <a:xfrm>
            <a:off x="1016950" y="2717563"/>
            <a:ext cx="36975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자세히 보면 회원가입 할 때는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SALT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인자값으로</a:t>
            </a:r>
            <a:r>
              <a:rPr kumimoji="1" lang="ko-KR" altLang="en-US" dirty="0"/>
              <a:t> 넣지 않습니다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BEBA629-BFC7-274F-8203-BF340D46B885}"/>
              </a:ext>
            </a:extLst>
          </p:cNvPr>
          <p:cNvSpPr/>
          <p:nvPr/>
        </p:nvSpPr>
        <p:spPr>
          <a:xfrm>
            <a:off x="7315709" y="1754834"/>
            <a:ext cx="2742691" cy="5525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2931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92B35-F870-4F42-9840-530C9E4F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507" y="746645"/>
            <a:ext cx="7078436" cy="536470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D03C503-A087-DF46-B9C6-B3C0A1851BDF}"/>
              </a:ext>
            </a:extLst>
          </p:cNvPr>
          <p:cNvSpPr/>
          <p:nvPr/>
        </p:nvSpPr>
        <p:spPr>
          <a:xfrm>
            <a:off x="5213444" y="2876470"/>
            <a:ext cx="6058459" cy="13622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18CC1-4149-1F4B-ACA7-2197ED9CE0B9}"/>
              </a:ext>
            </a:extLst>
          </p:cNvPr>
          <p:cNvSpPr txBox="1"/>
          <p:nvPr/>
        </p:nvSpPr>
        <p:spPr>
          <a:xfrm>
            <a:off x="1120211" y="603191"/>
            <a:ext cx="2656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작성하고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로그인을</a:t>
            </a:r>
            <a:r>
              <a:rPr kumimoji="1" lang="ko-KR" altLang="en-US" dirty="0"/>
              <a:t> 해봅니다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EA1BA3-E996-D34D-AB45-D182FF6B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9" y="1963965"/>
            <a:ext cx="2474548" cy="3909786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904857B8-0D50-D444-B9A1-275D7086CD38}"/>
              </a:ext>
            </a:extLst>
          </p:cNvPr>
          <p:cNvSpPr/>
          <p:nvPr/>
        </p:nvSpPr>
        <p:spPr>
          <a:xfrm>
            <a:off x="1667865" y="2515412"/>
            <a:ext cx="2013858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46977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6EEA37-6ACB-E743-BF49-EF1B849A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56" y="0"/>
            <a:ext cx="7668087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E15E4B0-65C7-4C46-B9A0-3CE646F6E42C}"/>
              </a:ext>
            </a:extLst>
          </p:cNvPr>
          <p:cNvSpPr/>
          <p:nvPr/>
        </p:nvSpPr>
        <p:spPr>
          <a:xfrm>
            <a:off x="4059560" y="1145641"/>
            <a:ext cx="3832584" cy="17281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0273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3E5A1E-7C29-AB4D-BE7F-A346A2AE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77" y="1654627"/>
            <a:ext cx="9417351" cy="44413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B3E377-7807-234A-B01C-2F592AE9A669}"/>
              </a:ext>
            </a:extLst>
          </p:cNvPr>
          <p:cNvSpPr txBox="1"/>
          <p:nvPr/>
        </p:nvSpPr>
        <p:spPr>
          <a:xfrm>
            <a:off x="2475120" y="899885"/>
            <a:ext cx="776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아이디와 비밀번호가 순수하게 문자열로 올라온 것을 확인할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30578962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C9A551-0B9F-B446-964B-B7645DB7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81" y="0"/>
            <a:ext cx="7049438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31C48BD-B893-C44D-B366-73904C0F357D}"/>
              </a:ext>
            </a:extLst>
          </p:cNvPr>
          <p:cNvSpPr/>
          <p:nvPr/>
        </p:nvSpPr>
        <p:spPr>
          <a:xfrm>
            <a:off x="3732989" y="1396012"/>
            <a:ext cx="3832584" cy="17281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7284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9AC96B-45F7-5644-AC55-4CCDA2D8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7" y="1927677"/>
            <a:ext cx="11189826" cy="389617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5740D6-08E6-4C4D-8C5B-4EB4446EEF30}"/>
              </a:ext>
            </a:extLst>
          </p:cNvPr>
          <p:cNvSpPr/>
          <p:nvPr/>
        </p:nvSpPr>
        <p:spPr>
          <a:xfrm>
            <a:off x="6465303" y="2147580"/>
            <a:ext cx="2711354" cy="4867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F174ADA-0F42-4243-AD10-93706176CF3B}"/>
              </a:ext>
            </a:extLst>
          </p:cNvPr>
          <p:cNvSpPr/>
          <p:nvPr/>
        </p:nvSpPr>
        <p:spPr>
          <a:xfrm>
            <a:off x="1109530" y="3821338"/>
            <a:ext cx="10168069" cy="4867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8DCD896-D2D0-834E-B255-2B44C98E406A}"/>
              </a:ext>
            </a:extLst>
          </p:cNvPr>
          <p:cNvSpPr/>
          <p:nvPr/>
        </p:nvSpPr>
        <p:spPr>
          <a:xfrm>
            <a:off x="1109530" y="4420053"/>
            <a:ext cx="10168069" cy="63091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2FEED-F9BF-8E4C-9860-7F84BF939F0D}"/>
              </a:ext>
            </a:extLst>
          </p:cNvPr>
          <p:cNvSpPr txBox="1"/>
          <p:nvPr/>
        </p:nvSpPr>
        <p:spPr>
          <a:xfrm>
            <a:off x="2405743" y="1034144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고객이 로그인한 비밀번호와 데이터베이스에 저장 된 비밀번호가 다릅니다</a:t>
            </a:r>
          </a:p>
        </p:txBody>
      </p:sp>
    </p:spTree>
    <p:extLst>
      <p:ext uri="{BB962C8B-B14F-4D97-AF65-F5344CB8AC3E}">
        <p14:creationId xmlns:p14="http://schemas.microsoft.com/office/powerpoint/2010/main" val="249707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3EDBE4-9EC6-244E-8D37-074A5911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286" y="675889"/>
            <a:ext cx="7442200" cy="55062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FB9A42-4917-E745-AC3D-0CE86B0E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42" y="2272325"/>
            <a:ext cx="2474548" cy="390978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328F1CBF-C2F4-7A44-9BE9-2FBAD20353C4}"/>
              </a:ext>
            </a:extLst>
          </p:cNvPr>
          <p:cNvSpPr/>
          <p:nvPr/>
        </p:nvSpPr>
        <p:spPr>
          <a:xfrm>
            <a:off x="1502228" y="2823772"/>
            <a:ext cx="2013858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2D9F7C6-DD6D-8E40-9BD8-A74A2CE3CF21}"/>
              </a:ext>
            </a:extLst>
          </p:cNvPr>
          <p:cNvSpPr/>
          <p:nvPr/>
        </p:nvSpPr>
        <p:spPr>
          <a:xfrm>
            <a:off x="5089071" y="3716401"/>
            <a:ext cx="6362700" cy="9753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4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D1F346-4041-7B46-80A1-E9110E57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260" y="1149893"/>
            <a:ext cx="5697764" cy="45582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D830F7-8E8C-F64F-9480-5E19A019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1" y="951592"/>
            <a:ext cx="2381198" cy="4954815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C2DCCBA-B724-394E-B7A5-D5956CA3915B}"/>
              </a:ext>
            </a:extLst>
          </p:cNvPr>
          <p:cNvSpPr/>
          <p:nvPr/>
        </p:nvSpPr>
        <p:spPr>
          <a:xfrm>
            <a:off x="4148756" y="4654550"/>
            <a:ext cx="1631558" cy="31568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7444DDB9-8D52-3849-9779-257A2ABADF09}"/>
              </a:ext>
            </a:extLst>
          </p:cNvPr>
          <p:cNvSpPr/>
          <p:nvPr/>
        </p:nvSpPr>
        <p:spPr>
          <a:xfrm>
            <a:off x="6946384" y="3881663"/>
            <a:ext cx="2208502" cy="45085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9B006-1927-D641-9923-BAF0214BF725}"/>
              </a:ext>
            </a:extLst>
          </p:cNvPr>
          <p:cNvSpPr txBox="1"/>
          <p:nvPr/>
        </p:nvSpPr>
        <p:spPr>
          <a:xfrm>
            <a:off x="480502" y="2569029"/>
            <a:ext cx="29285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스크립트 내부에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props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 추가합니다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 err="1"/>
              <a:t>modalForm</a:t>
            </a:r>
            <a:r>
              <a:rPr kumimoji="1" lang="ko-KR" altLang="en-US" dirty="0"/>
              <a:t> 이라는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Prop</a:t>
            </a:r>
            <a:r>
              <a:rPr kumimoji="1" lang="ko-KR" altLang="en-US" dirty="0"/>
              <a:t>을 만들어줍니다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03709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83ADE-6D12-3040-A809-B156B4940CE9}"/>
              </a:ext>
            </a:extLst>
          </p:cNvPr>
          <p:cNvSpPr txBox="1"/>
          <p:nvPr/>
        </p:nvSpPr>
        <p:spPr>
          <a:xfrm>
            <a:off x="424490" y="1519643"/>
            <a:ext cx="373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Password, salt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두개다 받습니다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08D20-1ED7-5941-BF17-B2EA1E1F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35" y="69039"/>
            <a:ext cx="7903936" cy="678896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B827361-8894-0B44-B0EC-93BF8A931259}"/>
              </a:ext>
            </a:extLst>
          </p:cNvPr>
          <p:cNvSpPr/>
          <p:nvPr/>
        </p:nvSpPr>
        <p:spPr>
          <a:xfrm>
            <a:off x="7761514" y="2363011"/>
            <a:ext cx="642257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1D588B1-D740-074F-9EA5-D227549ED73C}"/>
              </a:ext>
            </a:extLst>
          </p:cNvPr>
          <p:cNvSpPr/>
          <p:nvPr/>
        </p:nvSpPr>
        <p:spPr>
          <a:xfrm>
            <a:off x="6597862" y="1720652"/>
            <a:ext cx="2734145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91A50F0-BB12-7146-9515-A530CC047EE3}"/>
              </a:ext>
            </a:extLst>
          </p:cNvPr>
          <p:cNvSpPr/>
          <p:nvPr/>
        </p:nvSpPr>
        <p:spPr>
          <a:xfrm>
            <a:off x="6715569" y="558200"/>
            <a:ext cx="1514031" cy="42456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7C59C9C1-F161-A04A-8ACC-61EC7C4B0374}"/>
              </a:ext>
            </a:extLst>
          </p:cNvPr>
          <p:cNvSpPr/>
          <p:nvPr/>
        </p:nvSpPr>
        <p:spPr>
          <a:xfrm>
            <a:off x="4605268" y="6299799"/>
            <a:ext cx="3000489" cy="48916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F1DC9-9670-7341-BCA9-02DFC1FDF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87" y="2605611"/>
            <a:ext cx="2474548" cy="3909786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45700218-E4FC-8F4C-B4FF-EAE4E338021D}"/>
              </a:ext>
            </a:extLst>
          </p:cNvPr>
          <p:cNvSpPr/>
          <p:nvPr/>
        </p:nvSpPr>
        <p:spPr>
          <a:xfrm>
            <a:off x="1450953" y="3431808"/>
            <a:ext cx="2013858" cy="3366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457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B8E92C-3775-CE44-98BC-51CFB847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118" y="0"/>
            <a:ext cx="7741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52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4B47D9-243E-E44B-86E8-62770B52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04" y="2535011"/>
            <a:ext cx="10480791" cy="233226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4ECA93F-1A15-6940-A40D-426857F34411}"/>
              </a:ext>
            </a:extLst>
          </p:cNvPr>
          <p:cNvSpPr/>
          <p:nvPr/>
        </p:nvSpPr>
        <p:spPr>
          <a:xfrm>
            <a:off x="958554" y="3875314"/>
            <a:ext cx="9720332" cy="9035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59344-2E08-3642-80FE-BA7FD5E0EB35}"/>
              </a:ext>
            </a:extLst>
          </p:cNvPr>
          <p:cNvSpPr txBox="1"/>
          <p:nvPr/>
        </p:nvSpPr>
        <p:spPr>
          <a:xfrm>
            <a:off x="2960915" y="941530"/>
            <a:ext cx="6840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사용자가 로그인 한 문자열 암호가 모듈을 거쳐 </a:t>
            </a:r>
            <a:r>
              <a:rPr kumimoji="1" lang="en-US" altLang="ko-KR" dirty="0"/>
              <a:t>SALT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데이터베이스에 생성된 암호와 동일 한 것을 확인할 수 있습니다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1E357A8-4633-0B43-9694-DCA7206D31F3}"/>
              </a:ext>
            </a:extLst>
          </p:cNvPr>
          <p:cNvSpPr/>
          <p:nvPr/>
        </p:nvSpPr>
        <p:spPr>
          <a:xfrm>
            <a:off x="6381083" y="2753406"/>
            <a:ext cx="2371032" cy="4517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4B33E73-47A3-924F-BB61-CA4298CAA7F6}"/>
              </a:ext>
            </a:extLst>
          </p:cNvPr>
          <p:cNvSpPr/>
          <p:nvPr/>
        </p:nvSpPr>
        <p:spPr>
          <a:xfrm>
            <a:off x="958554" y="3649435"/>
            <a:ext cx="10274892" cy="22587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883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DB3328-9575-2041-9FB9-6A664372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742" y="146957"/>
            <a:ext cx="7359733" cy="656408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AC58482-1F45-B648-919A-782036090E91}"/>
              </a:ext>
            </a:extLst>
          </p:cNvPr>
          <p:cNvSpPr/>
          <p:nvPr/>
        </p:nvSpPr>
        <p:spPr>
          <a:xfrm>
            <a:off x="5535048" y="4112186"/>
            <a:ext cx="5198469" cy="135712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840C7-DBE6-884D-8678-6B6C00DCD8B5}"/>
              </a:ext>
            </a:extLst>
          </p:cNvPr>
          <p:cNvSpPr txBox="1"/>
          <p:nvPr/>
        </p:nvSpPr>
        <p:spPr>
          <a:xfrm>
            <a:off x="717847" y="2760292"/>
            <a:ext cx="3579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아래에 있는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성공로직과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실패로직을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복사해서 </a:t>
            </a:r>
            <a:r>
              <a:rPr kumimoji="1" lang="ko-KR" altLang="en-US" dirty="0" err="1"/>
              <a:t>붙여넣으면</a:t>
            </a:r>
            <a:r>
              <a:rPr kumimoji="1" lang="ko-KR" altLang="en-US" dirty="0"/>
              <a:t> 되겠습니다</a:t>
            </a:r>
          </a:p>
        </p:txBody>
      </p:sp>
    </p:spTree>
    <p:extLst>
      <p:ext uri="{BB962C8B-B14F-4D97-AF65-F5344CB8AC3E}">
        <p14:creationId xmlns:p14="http://schemas.microsoft.com/office/powerpoint/2010/main" val="13244365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D70784-911A-E348-A82C-CB634839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408" y="423878"/>
            <a:ext cx="7080250" cy="601024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D9D00C3F-7339-4544-A743-4C741FE37087}"/>
              </a:ext>
            </a:extLst>
          </p:cNvPr>
          <p:cNvSpPr/>
          <p:nvPr/>
        </p:nvSpPr>
        <p:spPr>
          <a:xfrm>
            <a:off x="5483773" y="1984283"/>
            <a:ext cx="5429205" cy="338247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1E529-B4ED-DB48-9F0F-C622F2FF8B5D}"/>
              </a:ext>
            </a:extLst>
          </p:cNvPr>
          <p:cNvSpPr txBox="1"/>
          <p:nvPr/>
        </p:nvSpPr>
        <p:spPr>
          <a:xfrm>
            <a:off x="1034143" y="2967335"/>
            <a:ext cx="31924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Return </a:t>
            </a:r>
            <a:r>
              <a:rPr kumimoji="1" lang="ko-KR" altLang="en-US" dirty="0"/>
              <a:t>아래는 주석처리하든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지우던 하시면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20857731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657D748-B9D7-C246-A667-A38C018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842" y="87086"/>
            <a:ext cx="7875816" cy="6687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461DDE-E881-C246-96B4-B5520A73EB30}"/>
              </a:ext>
            </a:extLst>
          </p:cNvPr>
          <p:cNvSpPr txBox="1"/>
          <p:nvPr/>
        </p:nvSpPr>
        <p:spPr>
          <a:xfrm>
            <a:off x="729342" y="2569028"/>
            <a:ext cx="2656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추가적으로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아이디가 없으면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바로 에러를 응답해줘도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괜찮겠지요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E7A2112-72D5-8A41-9F5C-F4117414CA7E}"/>
              </a:ext>
            </a:extLst>
          </p:cNvPr>
          <p:cNvSpPr/>
          <p:nvPr/>
        </p:nvSpPr>
        <p:spPr>
          <a:xfrm>
            <a:off x="4231156" y="2659197"/>
            <a:ext cx="7144416" cy="5194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020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AB407C-A006-884D-A724-4E032364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739900"/>
            <a:ext cx="9220200" cy="337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360DC-DA12-754A-9245-B0B2E69E12DF}"/>
              </a:ext>
            </a:extLst>
          </p:cNvPr>
          <p:cNvSpPr txBox="1"/>
          <p:nvPr/>
        </p:nvSpPr>
        <p:spPr>
          <a:xfrm>
            <a:off x="1427598" y="968829"/>
            <a:ext cx="927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로그인도 잘 되었고 개발자</a:t>
            </a:r>
            <a:r>
              <a:rPr kumimoji="1" lang="en-US" altLang="ko-KR" dirty="0"/>
              <a:t>(F12)</a:t>
            </a:r>
            <a:r>
              <a:rPr kumimoji="1" lang="ko-KR" altLang="en-US" dirty="0"/>
              <a:t>콘솔도 잘 뜨는데 홈으로 넘어가지 않습니다</a:t>
            </a:r>
          </a:p>
        </p:txBody>
      </p:sp>
    </p:spTree>
    <p:extLst>
      <p:ext uri="{BB962C8B-B14F-4D97-AF65-F5344CB8AC3E}">
        <p14:creationId xmlns:p14="http://schemas.microsoft.com/office/powerpoint/2010/main" val="38651984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337C6-1C71-1C4C-8C18-1D84BFEEEC76}"/>
              </a:ext>
            </a:extLst>
          </p:cNvPr>
          <p:cNvSpPr txBox="1"/>
          <p:nvPr/>
        </p:nvSpPr>
        <p:spPr>
          <a:xfrm>
            <a:off x="1894114" y="881743"/>
            <a:ext cx="948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작성한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보니 </a:t>
            </a:r>
            <a:r>
              <a:rPr kumimoji="1" lang="en-US" altLang="ko-KR" dirty="0"/>
              <a:t>id, email, date 3</a:t>
            </a:r>
            <a:r>
              <a:rPr kumimoji="1" lang="ko-KR" altLang="en-US" dirty="0"/>
              <a:t>가지를 내리고 있으나 현재는 </a:t>
            </a:r>
            <a:r>
              <a:rPr kumimoji="1" lang="en-US" altLang="ko-KR" dirty="0"/>
              <a:t>email</a:t>
            </a:r>
            <a:r>
              <a:rPr kumimoji="1" lang="ko-KR" altLang="en-US" dirty="0"/>
              <a:t>만 내립니다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99BA95-E7C2-0E44-884A-E7DDC079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70" y="1718129"/>
            <a:ext cx="10392321" cy="436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245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2B2207-4D64-994C-908A-721416A5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34" y="1563914"/>
            <a:ext cx="2963224" cy="5014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308C59-8498-614F-8630-AC2D7C39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728" y="137884"/>
            <a:ext cx="6342785" cy="661365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4012AD4-0C76-DF44-BFFF-BD9A4D826927}"/>
              </a:ext>
            </a:extLst>
          </p:cNvPr>
          <p:cNvSpPr/>
          <p:nvPr/>
        </p:nvSpPr>
        <p:spPr>
          <a:xfrm>
            <a:off x="778833" y="5685425"/>
            <a:ext cx="2670387" cy="3888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410CB6C-CBA9-8144-964F-E311C638FB30}"/>
              </a:ext>
            </a:extLst>
          </p:cNvPr>
          <p:cNvSpPr/>
          <p:nvPr/>
        </p:nvSpPr>
        <p:spPr>
          <a:xfrm>
            <a:off x="5798699" y="3444709"/>
            <a:ext cx="4869301" cy="6265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A707FFB-19C7-714E-B215-BB373C8EBB35}"/>
              </a:ext>
            </a:extLst>
          </p:cNvPr>
          <p:cNvSpPr/>
          <p:nvPr/>
        </p:nvSpPr>
        <p:spPr>
          <a:xfrm>
            <a:off x="5798698" y="2818161"/>
            <a:ext cx="4869301" cy="6265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58E76-2D47-B44A-842D-21C468FF34A5}"/>
              </a:ext>
            </a:extLst>
          </p:cNvPr>
          <p:cNvSpPr txBox="1"/>
          <p:nvPr/>
        </p:nvSpPr>
        <p:spPr>
          <a:xfrm>
            <a:off x="393197" y="599106"/>
            <a:ext cx="364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Body</a:t>
            </a:r>
            <a:r>
              <a:rPr kumimoji="1" lang="ko-KR" altLang="en-US" dirty="0"/>
              <a:t>로 이메일만 내려주겠습니다</a:t>
            </a:r>
          </a:p>
        </p:txBody>
      </p:sp>
    </p:spTree>
    <p:extLst>
      <p:ext uri="{BB962C8B-B14F-4D97-AF65-F5344CB8AC3E}">
        <p14:creationId xmlns:p14="http://schemas.microsoft.com/office/powerpoint/2010/main" val="18775659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110E45-35C0-9A48-8631-30058271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71" y="591457"/>
            <a:ext cx="10037090" cy="626654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C9C4A59-CE7B-6F4A-9588-E730F46D8FB0}"/>
              </a:ext>
            </a:extLst>
          </p:cNvPr>
          <p:cNvSpPr/>
          <p:nvPr/>
        </p:nvSpPr>
        <p:spPr>
          <a:xfrm>
            <a:off x="3040983" y="1426603"/>
            <a:ext cx="4379445" cy="3169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713F34C-5E0C-D24E-8A1C-01635E4C9419}"/>
              </a:ext>
            </a:extLst>
          </p:cNvPr>
          <p:cNvSpPr/>
          <p:nvPr/>
        </p:nvSpPr>
        <p:spPr>
          <a:xfrm>
            <a:off x="3008325" y="5465203"/>
            <a:ext cx="4379445" cy="3169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F411769B-4022-3447-AF24-16C278704993}"/>
              </a:ext>
            </a:extLst>
          </p:cNvPr>
          <p:cNvSpPr/>
          <p:nvPr/>
        </p:nvSpPr>
        <p:spPr>
          <a:xfrm>
            <a:off x="2910353" y="3341870"/>
            <a:ext cx="8755504" cy="15367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640F0-3A9D-624E-8F0C-F4C07ED5CBDB}"/>
              </a:ext>
            </a:extLst>
          </p:cNvPr>
          <p:cNvSpPr txBox="1"/>
          <p:nvPr/>
        </p:nvSpPr>
        <p:spPr>
          <a:xfrm>
            <a:off x="3408732" y="73434"/>
            <a:ext cx="364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Body</a:t>
            </a:r>
            <a:r>
              <a:rPr kumimoji="1" lang="ko-KR" altLang="en-US" dirty="0"/>
              <a:t>로 이메일만 내려주겠습니다</a:t>
            </a:r>
          </a:p>
        </p:txBody>
      </p:sp>
    </p:spTree>
    <p:extLst>
      <p:ext uri="{BB962C8B-B14F-4D97-AF65-F5344CB8AC3E}">
        <p14:creationId xmlns:p14="http://schemas.microsoft.com/office/powerpoint/2010/main" val="90196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DDE0EB-1D5D-6A4E-A0BD-6FD508738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876300"/>
            <a:ext cx="2373086" cy="532146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98FA900-6EAB-BE49-929F-77C509A0E9E1}"/>
              </a:ext>
            </a:extLst>
          </p:cNvPr>
          <p:cNvSpPr/>
          <p:nvPr/>
        </p:nvSpPr>
        <p:spPr>
          <a:xfrm>
            <a:off x="654550" y="4893405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A52711-F8D9-9545-8ACA-87D5B961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628" y="1608363"/>
            <a:ext cx="8545286" cy="391658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496FDE8A-7EBA-C24B-AA5C-F4B5B1663938}"/>
              </a:ext>
            </a:extLst>
          </p:cNvPr>
          <p:cNvSpPr/>
          <p:nvPr/>
        </p:nvSpPr>
        <p:spPr>
          <a:xfrm>
            <a:off x="5226550" y="3624928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755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6C22C9-3876-E245-988D-526F4E2AE614}"/>
              </a:ext>
            </a:extLst>
          </p:cNvPr>
          <p:cNvSpPr txBox="1"/>
          <p:nvPr/>
        </p:nvSpPr>
        <p:spPr>
          <a:xfrm>
            <a:off x="4496042" y="2990725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로그인 후 확인해보세요</a:t>
            </a:r>
          </a:p>
        </p:txBody>
      </p:sp>
    </p:spTree>
    <p:extLst>
      <p:ext uri="{BB962C8B-B14F-4D97-AF65-F5344CB8AC3E}">
        <p14:creationId xmlns:p14="http://schemas.microsoft.com/office/powerpoint/2010/main" val="3848003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1E39D4-274C-BE4E-A10F-E74B5CAE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8" y="951592"/>
            <a:ext cx="2381198" cy="495481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B7F18AF-549B-664C-A2AE-6DC165E17AA9}"/>
              </a:ext>
            </a:extLst>
          </p:cNvPr>
          <p:cNvSpPr/>
          <p:nvPr/>
        </p:nvSpPr>
        <p:spPr>
          <a:xfrm>
            <a:off x="1285813" y="4654550"/>
            <a:ext cx="1631558" cy="31568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DFBD5-6A69-9140-96B5-332CECFE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68" y="1120516"/>
            <a:ext cx="5620657" cy="4616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94956-C92D-194D-9D51-F85BC6F1B683}"/>
              </a:ext>
            </a:extLst>
          </p:cNvPr>
          <p:cNvSpPr txBox="1"/>
          <p:nvPr/>
        </p:nvSpPr>
        <p:spPr>
          <a:xfrm>
            <a:off x="3145973" y="359228"/>
            <a:ext cx="606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Created </a:t>
            </a:r>
            <a:r>
              <a:rPr kumimoji="1" lang="ko-KR" altLang="en-US" dirty="0"/>
              <a:t>훅을 하나 생성하시고 </a:t>
            </a:r>
            <a:r>
              <a:rPr kumimoji="1" lang="en-US" altLang="ko-KR" dirty="0" err="1"/>
              <a:t>modalForm</a:t>
            </a:r>
            <a:r>
              <a:rPr kumimoji="1" lang="ko-KR" altLang="en-US" dirty="0"/>
              <a:t>을 찍어봅니다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CD7E272-F8F6-334D-9297-CAF1D6E55B04}"/>
              </a:ext>
            </a:extLst>
          </p:cNvPr>
          <p:cNvSpPr/>
          <p:nvPr/>
        </p:nvSpPr>
        <p:spPr>
          <a:xfrm>
            <a:off x="5444154" y="3663949"/>
            <a:ext cx="4385645" cy="139790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8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464822-F18D-3A43-AAE3-3F56A533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76" y="521461"/>
            <a:ext cx="6825623" cy="5639951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2FCA4CA6-DCC5-4F42-BCF7-6BF439EE0AE0}"/>
              </a:ext>
            </a:extLst>
          </p:cNvPr>
          <p:cNvSpPr/>
          <p:nvPr/>
        </p:nvSpPr>
        <p:spPr>
          <a:xfrm>
            <a:off x="5506486" y="983302"/>
            <a:ext cx="5808145" cy="37547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0079BAB-9CD9-354E-8B2A-C469A96D5619}"/>
              </a:ext>
            </a:extLst>
          </p:cNvPr>
          <p:cNvSpPr/>
          <p:nvPr/>
        </p:nvSpPr>
        <p:spPr>
          <a:xfrm>
            <a:off x="5821257" y="1580084"/>
            <a:ext cx="3006550" cy="126566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FC0D4-2098-8142-ABE6-A9214F3DAA23}"/>
              </a:ext>
            </a:extLst>
          </p:cNvPr>
          <p:cNvSpPr txBox="1"/>
          <p:nvPr/>
        </p:nvSpPr>
        <p:spPr>
          <a:xfrm>
            <a:off x="914399" y="2615014"/>
            <a:ext cx="28520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popupModal</a:t>
            </a:r>
            <a:r>
              <a:rPr kumimoji="1" lang="en-US" altLang="ko-KR" dirty="0"/>
              <a:t> </a:t>
            </a:r>
            <a:r>
              <a:rPr kumimoji="1" lang="ko-KR" altLang="en-US" dirty="0"/>
              <a:t>컴포넌트를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임포트하고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컴포넌트에 등록합니다</a:t>
            </a:r>
          </a:p>
        </p:txBody>
      </p:sp>
    </p:spTree>
    <p:extLst>
      <p:ext uri="{BB962C8B-B14F-4D97-AF65-F5344CB8AC3E}">
        <p14:creationId xmlns:p14="http://schemas.microsoft.com/office/powerpoint/2010/main" val="418922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313C07-7E36-9F44-A213-AF69F8E0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96" y="1249134"/>
            <a:ext cx="7176407" cy="500539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BBB354F-5B89-A64F-AD9C-54C7080629FC}"/>
              </a:ext>
            </a:extLst>
          </p:cNvPr>
          <p:cNvSpPr/>
          <p:nvPr/>
        </p:nvSpPr>
        <p:spPr>
          <a:xfrm>
            <a:off x="6358555" y="5296806"/>
            <a:ext cx="1119932" cy="61413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6978-1B93-0544-A410-B1E8BD51ED4D}"/>
              </a:ext>
            </a:extLst>
          </p:cNvPr>
          <p:cNvSpPr txBox="1"/>
          <p:nvPr/>
        </p:nvSpPr>
        <p:spPr>
          <a:xfrm>
            <a:off x="4125687" y="603473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폼을 작성하고 </a:t>
            </a:r>
            <a:r>
              <a:rPr kumimoji="1" lang="ko-KR" altLang="en-US" dirty="0" err="1"/>
              <a:t>미리보기를</a:t>
            </a:r>
            <a:r>
              <a:rPr kumimoji="1" lang="ko-KR" altLang="en-US" dirty="0"/>
              <a:t> 눌러봅니다</a:t>
            </a:r>
          </a:p>
        </p:txBody>
      </p:sp>
    </p:spTree>
    <p:extLst>
      <p:ext uri="{BB962C8B-B14F-4D97-AF65-F5344CB8AC3E}">
        <p14:creationId xmlns:p14="http://schemas.microsoft.com/office/powerpoint/2010/main" val="3397546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33E1DF-A7A5-5746-8189-C6F576DC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45" y="1619250"/>
            <a:ext cx="10945312" cy="4117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2956EC-5D96-FC4E-907B-E7F2B4044672}"/>
              </a:ext>
            </a:extLst>
          </p:cNvPr>
          <p:cNvSpPr txBox="1"/>
          <p:nvPr/>
        </p:nvSpPr>
        <p:spPr>
          <a:xfrm>
            <a:off x="4495800" y="849086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팝업창이</a:t>
            </a:r>
            <a:r>
              <a:rPr kumimoji="1" lang="ko-KR" altLang="en-US" dirty="0"/>
              <a:t> 뜨면서 콘솔이 잘 찍힙니다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A178AD4-4D07-5D4A-895D-4B340EE9D71F}"/>
              </a:ext>
            </a:extLst>
          </p:cNvPr>
          <p:cNvSpPr/>
          <p:nvPr/>
        </p:nvSpPr>
        <p:spPr>
          <a:xfrm>
            <a:off x="7262070" y="1715406"/>
            <a:ext cx="4010086" cy="321582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99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C8BE7B-B723-9E4A-B486-A6407E52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89" y="1633764"/>
            <a:ext cx="7787821" cy="428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1E39D4-274C-BE4E-A10F-E74B5CAE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8" y="951592"/>
            <a:ext cx="2381198" cy="495481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B7F18AF-549B-664C-A2AE-6DC165E17AA9}"/>
              </a:ext>
            </a:extLst>
          </p:cNvPr>
          <p:cNvSpPr/>
          <p:nvPr/>
        </p:nvSpPr>
        <p:spPr>
          <a:xfrm>
            <a:off x="1285813" y="4654550"/>
            <a:ext cx="1631558" cy="31568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94956-C92D-194D-9D51-F85BC6F1B683}"/>
              </a:ext>
            </a:extLst>
          </p:cNvPr>
          <p:cNvSpPr txBox="1"/>
          <p:nvPr/>
        </p:nvSpPr>
        <p:spPr>
          <a:xfrm>
            <a:off x="3145973" y="359228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ko-KR" altLang="en-US" dirty="0" err="1"/>
              <a:t>팝업창으로</a:t>
            </a:r>
            <a:r>
              <a:rPr kumimoji="1" lang="ko-KR" altLang="en-US" dirty="0"/>
              <a:t> 돌아와서 간단하게 제목만 찍어봅니다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F66165-B577-0148-8260-BFE78B1C1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36" y="875392"/>
            <a:ext cx="6015265" cy="5821224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EFD7FB3A-F8D8-DC42-8CE7-CBA46A2EFE43}"/>
              </a:ext>
            </a:extLst>
          </p:cNvPr>
          <p:cNvSpPr/>
          <p:nvPr/>
        </p:nvSpPr>
        <p:spPr>
          <a:xfrm>
            <a:off x="6206161" y="2695120"/>
            <a:ext cx="2295582" cy="46173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135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CD37B2-26FE-D34A-9356-EC619E783784}"/>
              </a:ext>
            </a:extLst>
          </p:cNvPr>
          <p:cNvSpPr txBox="1"/>
          <p:nvPr/>
        </p:nvSpPr>
        <p:spPr>
          <a:xfrm>
            <a:off x="4147267" y="2844225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나머지는 직접 해보세요</a:t>
            </a:r>
          </a:p>
        </p:txBody>
      </p:sp>
    </p:spTree>
    <p:extLst>
      <p:ext uri="{BB962C8B-B14F-4D97-AF65-F5344CB8AC3E}">
        <p14:creationId xmlns:p14="http://schemas.microsoft.com/office/powerpoint/2010/main" val="1166356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CFDE09-A745-E049-8E0E-82BA8287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14" y="1261742"/>
            <a:ext cx="8367486" cy="509528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755BD4A-B9AF-944B-B67D-D74818D61CF5}"/>
              </a:ext>
            </a:extLst>
          </p:cNvPr>
          <p:cNvSpPr/>
          <p:nvPr/>
        </p:nvSpPr>
        <p:spPr>
          <a:xfrm>
            <a:off x="4038507" y="3975914"/>
            <a:ext cx="1872436" cy="66740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3000-1D58-4545-846C-66A2420BF2A6}"/>
              </a:ext>
            </a:extLst>
          </p:cNvPr>
          <p:cNvSpPr txBox="1"/>
          <p:nvPr/>
        </p:nvSpPr>
        <p:spPr>
          <a:xfrm>
            <a:off x="2764971" y="446314"/>
            <a:ext cx="736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간단하게 이미지 또한 </a:t>
            </a:r>
            <a:r>
              <a:rPr kumimoji="1" lang="ko-KR" altLang="en-US" dirty="0" err="1"/>
              <a:t>미리보기</a:t>
            </a:r>
            <a:r>
              <a:rPr kumimoji="1" lang="ko-KR" altLang="en-US" dirty="0"/>
              <a:t> 이미지를 컴포넌트로 넘겨보겠습니다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3383801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0E2A48-0D38-F84E-8F5F-8C939107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876300"/>
            <a:ext cx="2373086" cy="532146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3773E4B-3E77-274E-8599-35F7354C1B23}"/>
              </a:ext>
            </a:extLst>
          </p:cNvPr>
          <p:cNvSpPr/>
          <p:nvPr/>
        </p:nvSpPr>
        <p:spPr>
          <a:xfrm>
            <a:off x="654550" y="4893405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EAEF87-31F8-EF4A-B499-03D52CA5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472" y="876300"/>
            <a:ext cx="8220528" cy="538586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AB0659B-6F12-354D-A62C-42A222718E19}"/>
              </a:ext>
            </a:extLst>
          </p:cNvPr>
          <p:cNvSpPr/>
          <p:nvPr/>
        </p:nvSpPr>
        <p:spPr>
          <a:xfrm>
            <a:off x="4612868" y="2668815"/>
            <a:ext cx="2792091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6B80E-F0F8-6741-8FFB-AF66AB2303F4}"/>
              </a:ext>
            </a:extLst>
          </p:cNvPr>
          <p:cNvSpPr txBox="1"/>
          <p:nvPr/>
        </p:nvSpPr>
        <p:spPr>
          <a:xfrm>
            <a:off x="3762669" y="411171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이미지가 변경되면 발생하는 이벤트 입니다</a:t>
            </a:r>
          </a:p>
        </p:txBody>
      </p:sp>
    </p:spTree>
    <p:extLst>
      <p:ext uri="{BB962C8B-B14F-4D97-AF65-F5344CB8AC3E}">
        <p14:creationId xmlns:p14="http://schemas.microsoft.com/office/powerpoint/2010/main" val="81827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C01BC3-3FB1-0A42-AA79-6B865241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6258"/>
            <a:ext cx="5451022" cy="6225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1C93B-9628-E448-AB57-1694DE72CD7D}"/>
              </a:ext>
            </a:extLst>
          </p:cNvPr>
          <p:cNvSpPr txBox="1"/>
          <p:nvPr/>
        </p:nvSpPr>
        <p:spPr>
          <a:xfrm>
            <a:off x="1763486" y="3048000"/>
            <a:ext cx="3204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메소드쪽에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onImgChange</a:t>
            </a:r>
            <a:r>
              <a:rPr kumimoji="1" lang="ko-KR" altLang="en-US" dirty="0"/>
              <a:t>에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콘솔을 찍어봅니다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EDB8EE9-EEF4-1246-B315-E9FC6343B629}"/>
              </a:ext>
            </a:extLst>
          </p:cNvPr>
          <p:cNvSpPr/>
          <p:nvPr/>
        </p:nvSpPr>
        <p:spPr>
          <a:xfrm>
            <a:off x="7512549" y="3663320"/>
            <a:ext cx="3710621" cy="170333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99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5B8D8D-09C5-654D-914E-613819CCBAC8}"/>
              </a:ext>
            </a:extLst>
          </p:cNvPr>
          <p:cNvSpPr txBox="1"/>
          <p:nvPr/>
        </p:nvSpPr>
        <p:spPr>
          <a:xfrm>
            <a:off x="4117171" y="45011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이미지를 등록하고 콘솔을 확인해봅니다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22216-34F2-4248-8773-B2E963A6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92" y="1125763"/>
            <a:ext cx="11447236" cy="509745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DFC4370-F53F-4D4E-B415-0172191BBF73}"/>
              </a:ext>
            </a:extLst>
          </p:cNvPr>
          <p:cNvSpPr/>
          <p:nvPr/>
        </p:nvSpPr>
        <p:spPr>
          <a:xfrm>
            <a:off x="1460092" y="3217006"/>
            <a:ext cx="5147537" cy="132233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491BD7D-3F5A-7A4A-908F-6C0456E3E9F9}"/>
              </a:ext>
            </a:extLst>
          </p:cNvPr>
          <p:cNvSpPr/>
          <p:nvPr/>
        </p:nvSpPr>
        <p:spPr>
          <a:xfrm>
            <a:off x="6957377" y="1725663"/>
            <a:ext cx="4929823" cy="391313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F140DB-EF24-F74D-A901-B37DF81CA7EB}"/>
              </a:ext>
            </a:extLst>
          </p:cNvPr>
          <p:cNvSpPr/>
          <p:nvPr/>
        </p:nvSpPr>
        <p:spPr>
          <a:xfrm>
            <a:off x="7220039" y="3013324"/>
            <a:ext cx="4667161" cy="28504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837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2525A0-B959-7043-98E1-EE0FA953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111796"/>
            <a:ext cx="5519964" cy="46344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FF09F0-5D48-1940-80EB-D623E878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3" y="1111795"/>
            <a:ext cx="3597728" cy="462907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CE5675C-9266-1342-84D5-B028FA69C6C0}"/>
              </a:ext>
            </a:extLst>
          </p:cNvPr>
          <p:cNvSpPr/>
          <p:nvPr/>
        </p:nvSpPr>
        <p:spPr>
          <a:xfrm>
            <a:off x="2668407" y="3576236"/>
            <a:ext cx="2970394" cy="49502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2ABA118-9393-9C41-9B23-D310E0AFC91C}"/>
              </a:ext>
            </a:extLst>
          </p:cNvPr>
          <p:cNvSpPr/>
          <p:nvPr/>
        </p:nvSpPr>
        <p:spPr>
          <a:xfrm>
            <a:off x="8666436" y="4055208"/>
            <a:ext cx="1359307" cy="38616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1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5EFD68-EA28-854E-A2CA-B84CE279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141" y="1772065"/>
            <a:ext cx="9833717" cy="444461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926F61C-D343-1E4B-BE6A-0E2839E7FD57}"/>
              </a:ext>
            </a:extLst>
          </p:cNvPr>
          <p:cNvSpPr/>
          <p:nvPr/>
        </p:nvSpPr>
        <p:spPr>
          <a:xfrm>
            <a:off x="2112383" y="4101094"/>
            <a:ext cx="1869957" cy="47945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648EF-AB9A-CC46-9BEA-5979C7333C48}"/>
              </a:ext>
            </a:extLst>
          </p:cNvPr>
          <p:cNvSpPr txBox="1"/>
          <p:nvPr/>
        </p:nvSpPr>
        <p:spPr>
          <a:xfrm>
            <a:off x="3555050" y="965674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아래에 등록해 놓은 컴포넌트를 </a:t>
            </a:r>
            <a:r>
              <a:rPr kumimoji="1" lang="ko-KR" altLang="en-US" dirty="0" err="1"/>
              <a:t>탬플릿</a:t>
            </a:r>
            <a:r>
              <a:rPr kumimoji="1" lang="ko-KR" altLang="en-US" dirty="0"/>
              <a:t> 안에 넣습니다</a:t>
            </a:r>
          </a:p>
        </p:txBody>
      </p:sp>
    </p:spTree>
    <p:extLst>
      <p:ext uri="{BB962C8B-B14F-4D97-AF65-F5344CB8AC3E}">
        <p14:creationId xmlns:p14="http://schemas.microsoft.com/office/powerpoint/2010/main" val="3506014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9E50C7-B155-D64D-9FDA-08AC3A1D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8" y="951592"/>
            <a:ext cx="2381198" cy="495481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5ADF14A-7A30-2E40-8B6B-EF17E4549AD4}"/>
              </a:ext>
            </a:extLst>
          </p:cNvPr>
          <p:cNvSpPr/>
          <p:nvPr/>
        </p:nvSpPr>
        <p:spPr>
          <a:xfrm>
            <a:off x="1285813" y="4654550"/>
            <a:ext cx="1631558" cy="31568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217F9F-A2AE-E449-B6F4-C400E766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78" y="1157021"/>
            <a:ext cx="6147708" cy="454395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4BF949E-47A3-FC4A-8C0D-9AD9222328B9}"/>
              </a:ext>
            </a:extLst>
          </p:cNvPr>
          <p:cNvSpPr/>
          <p:nvPr/>
        </p:nvSpPr>
        <p:spPr>
          <a:xfrm>
            <a:off x="4965185" y="1715405"/>
            <a:ext cx="3841358" cy="58147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42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143CC1-1A29-B240-AB09-7914C5F8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876300"/>
            <a:ext cx="2373086" cy="532146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3B5893-6796-4E48-A614-8EFF762AB860}"/>
              </a:ext>
            </a:extLst>
          </p:cNvPr>
          <p:cNvSpPr/>
          <p:nvPr/>
        </p:nvSpPr>
        <p:spPr>
          <a:xfrm>
            <a:off x="654550" y="4893405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4B9CEE-8462-9740-B1DB-1F64B51E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771" y="1082221"/>
            <a:ext cx="5439229" cy="488952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1542D09-CE4E-264D-AAF9-E1F523AB32BB}"/>
              </a:ext>
            </a:extLst>
          </p:cNvPr>
          <p:cNvSpPr/>
          <p:nvPr/>
        </p:nvSpPr>
        <p:spPr>
          <a:xfrm>
            <a:off x="5226549" y="3019097"/>
            <a:ext cx="3503793" cy="143316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93809-B02D-8146-8D11-3F280507736E}"/>
              </a:ext>
            </a:extLst>
          </p:cNvPr>
          <p:cNvSpPr txBox="1"/>
          <p:nvPr/>
        </p:nvSpPr>
        <p:spPr>
          <a:xfrm>
            <a:off x="3096445" y="304800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마찬가지로 컴포넌트에 </a:t>
            </a:r>
            <a:r>
              <a:rPr kumimoji="1" lang="en-US" altLang="ko-KR" dirty="0"/>
              <a:t>:</a:t>
            </a:r>
            <a:r>
              <a:rPr kumimoji="1" lang="en-US" altLang="ko-KR" dirty="0" err="1"/>
              <a:t>modalFile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fileUrl</a:t>
            </a:r>
            <a:r>
              <a:rPr kumimoji="1" lang="ko-KR" altLang="en-US" dirty="0"/>
              <a:t>을 바인딩 시킵니다</a:t>
            </a:r>
          </a:p>
        </p:txBody>
      </p:sp>
    </p:spTree>
    <p:extLst>
      <p:ext uri="{BB962C8B-B14F-4D97-AF65-F5344CB8AC3E}">
        <p14:creationId xmlns:p14="http://schemas.microsoft.com/office/powerpoint/2010/main" val="953470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0CD4BA-EE34-9C46-8828-6662442B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8" y="951592"/>
            <a:ext cx="2381198" cy="495481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C2589E6-51AB-CD47-A5E1-70E73975C642}"/>
              </a:ext>
            </a:extLst>
          </p:cNvPr>
          <p:cNvSpPr/>
          <p:nvPr/>
        </p:nvSpPr>
        <p:spPr>
          <a:xfrm>
            <a:off x="1285813" y="4654550"/>
            <a:ext cx="1631558" cy="31568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9150E3-82F1-2D4D-AD87-84039901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56" y="951591"/>
            <a:ext cx="6444343" cy="497458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976450E7-AE3A-794D-9FB1-38EDB6BE11A0}"/>
              </a:ext>
            </a:extLst>
          </p:cNvPr>
          <p:cNvSpPr/>
          <p:nvPr/>
        </p:nvSpPr>
        <p:spPr>
          <a:xfrm>
            <a:off x="6095999" y="3499660"/>
            <a:ext cx="4234543" cy="51716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46A39-5372-C046-BE29-4B2368430353}"/>
              </a:ext>
            </a:extLst>
          </p:cNvPr>
          <p:cNvSpPr txBox="1"/>
          <p:nvPr/>
        </p:nvSpPr>
        <p:spPr>
          <a:xfrm>
            <a:off x="3886199" y="337458"/>
            <a:ext cx="382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Src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modalFile</a:t>
            </a:r>
            <a:r>
              <a:rPr kumimoji="1" lang="ko-KR" altLang="en-US" dirty="0"/>
              <a:t> 바인딩 시켜줍니다</a:t>
            </a:r>
          </a:p>
        </p:txBody>
      </p:sp>
    </p:spTree>
    <p:extLst>
      <p:ext uri="{BB962C8B-B14F-4D97-AF65-F5344CB8AC3E}">
        <p14:creationId xmlns:p14="http://schemas.microsoft.com/office/powerpoint/2010/main" val="759336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1A77ED-D27A-974E-9149-7CB01113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28" y="395167"/>
            <a:ext cx="5041900" cy="6067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3B64B-2285-D845-B4A8-DB5002D16DF3}"/>
              </a:ext>
            </a:extLst>
          </p:cNvPr>
          <p:cNvSpPr txBox="1"/>
          <p:nvPr/>
        </p:nvSpPr>
        <p:spPr>
          <a:xfrm>
            <a:off x="1545772" y="2967335"/>
            <a:ext cx="2574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파일을 등록하고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미리보기를</a:t>
            </a:r>
            <a:r>
              <a:rPr kumimoji="1" lang="ko-KR" altLang="en-US" dirty="0"/>
              <a:t> 눌러봅니다</a:t>
            </a:r>
          </a:p>
        </p:txBody>
      </p:sp>
    </p:spTree>
    <p:extLst>
      <p:ext uri="{BB962C8B-B14F-4D97-AF65-F5344CB8AC3E}">
        <p14:creationId xmlns:p14="http://schemas.microsoft.com/office/powerpoint/2010/main" val="3784559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D756C-7FE2-FF4F-8DC0-6D504C39E8D3}"/>
              </a:ext>
            </a:extLst>
          </p:cNvPr>
          <p:cNvSpPr txBox="1"/>
          <p:nvPr/>
        </p:nvSpPr>
        <p:spPr>
          <a:xfrm>
            <a:off x="3026664" y="2505670"/>
            <a:ext cx="6511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보통은 공통 </a:t>
            </a:r>
            <a:r>
              <a:rPr kumimoji="1" lang="ko-KR" altLang="en-US" dirty="0" err="1"/>
              <a:t>모달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같은경우에는</a:t>
            </a:r>
            <a:r>
              <a:rPr kumimoji="1" lang="ko-KR" altLang="en-US" dirty="0"/>
              <a:t> 전역으로 </a:t>
            </a:r>
            <a:r>
              <a:rPr kumimoji="1" lang="en-US" altLang="ko-KR" dirty="0" err="1"/>
              <a:t>vuex</a:t>
            </a:r>
            <a:r>
              <a:rPr kumimoji="1" lang="ko-KR" altLang="en-US" dirty="0"/>
              <a:t>에 지정합니다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리팩토링</a:t>
            </a:r>
            <a:r>
              <a:rPr kumimoji="1" lang="ko-KR" altLang="en-US" dirty="0"/>
              <a:t> 하고 넘어가겠습니다</a:t>
            </a:r>
          </a:p>
        </p:txBody>
      </p:sp>
    </p:spTree>
    <p:extLst>
      <p:ext uri="{BB962C8B-B14F-4D97-AF65-F5344CB8AC3E}">
        <p14:creationId xmlns:p14="http://schemas.microsoft.com/office/powerpoint/2010/main" val="1186978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BBE13F-4639-5540-97F2-3CF91BA29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42" y="583467"/>
            <a:ext cx="2711450" cy="569106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94A63F7-B43F-F647-B879-5B60525234D7}"/>
              </a:ext>
            </a:extLst>
          </p:cNvPr>
          <p:cNvSpPr/>
          <p:nvPr/>
        </p:nvSpPr>
        <p:spPr>
          <a:xfrm>
            <a:off x="719327" y="3618532"/>
            <a:ext cx="1658113" cy="70658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E22B1-8C22-D342-9852-44245E7BF832}"/>
              </a:ext>
            </a:extLst>
          </p:cNvPr>
          <p:cNvSpPr txBox="1"/>
          <p:nvPr/>
        </p:nvSpPr>
        <p:spPr>
          <a:xfrm>
            <a:off x="4206240" y="3039630"/>
            <a:ext cx="6845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뷰엑스</a:t>
            </a:r>
            <a:r>
              <a:rPr kumimoji="1" lang="ko-KR" altLang="en-US" dirty="0"/>
              <a:t> 저장소에 </a:t>
            </a:r>
            <a:r>
              <a:rPr kumimoji="1" lang="en-US" altLang="ko-KR" dirty="0" err="1"/>
              <a:t>index.js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modal.js</a:t>
            </a:r>
            <a:r>
              <a:rPr kumimoji="1" lang="ko-KR" altLang="en-US" dirty="0"/>
              <a:t>파일을 하나 씩 만들어 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>
                <a:solidFill>
                  <a:srgbClr val="FF0000"/>
                </a:solidFill>
              </a:rPr>
              <a:t>그리고 </a:t>
            </a:r>
            <a:r>
              <a:rPr kumimoji="1" lang="ko-KR" altLang="en-US" dirty="0" err="1">
                <a:solidFill>
                  <a:srgbClr val="FF0000"/>
                </a:solidFill>
              </a:rPr>
              <a:t>공통화에</a:t>
            </a:r>
            <a:r>
              <a:rPr kumimoji="1" lang="ko-KR" altLang="en-US" dirty="0">
                <a:solidFill>
                  <a:srgbClr val="FF0000"/>
                </a:solidFill>
              </a:rPr>
              <a:t> 앞서 </a:t>
            </a:r>
            <a:r>
              <a:rPr kumimoji="1" lang="en-US" altLang="ko-KR" dirty="0" err="1">
                <a:solidFill>
                  <a:srgbClr val="FF0000"/>
                </a:solidFill>
              </a:rPr>
              <a:t>index.js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와 </a:t>
            </a:r>
            <a:r>
              <a:rPr kumimoji="1" lang="en-US" altLang="ko-KR" dirty="0" err="1">
                <a:solidFill>
                  <a:srgbClr val="FF0000"/>
                </a:solidFill>
              </a:rPr>
              <a:t>user.js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창을 두개 띄워주세요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90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6D639F-BCAC-B74B-9C17-D051D777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4" y="994791"/>
            <a:ext cx="2755708" cy="4868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76C44C-07C5-B34E-9D7E-A831DF021B74}"/>
              </a:ext>
            </a:extLst>
          </p:cNvPr>
          <p:cNvSpPr txBox="1"/>
          <p:nvPr/>
        </p:nvSpPr>
        <p:spPr>
          <a:xfrm>
            <a:off x="3749040" y="393192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먼저 </a:t>
            </a:r>
            <a:r>
              <a:rPr kumimoji="1" lang="en-US" altLang="ko-KR" dirty="0" err="1"/>
              <a:t>index.js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세팅합니다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EDCAA6CA-1C70-444A-9B2D-906681795DFE}"/>
              </a:ext>
            </a:extLst>
          </p:cNvPr>
          <p:cNvSpPr/>
          <p:nvPr/>
        </p:nvSpPr>
        <p:spPr>
          <a:xfrm>
            <a:off x="838199" y="4066588"/>
            <a:ext cx="1466089" cy="39568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F2A1FC-4332-CD4E-B14A-A26E2F80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49" y="1082277"/>
            <a:ext cx="5539805" cy="4693446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3D6B04E-824A-F541-BBFA-C0CC5DF452DC}"/>
              </a:ext>
            </a:extLst>
          </p:cNvPr>
          <p:cNvSpPr/>
          <p:nvPr/>
        </p:nvSpPr>
        <p:spPr>
          <a:xfrm>
            <a:off x="4867655" y="1146604"/>
            <a:ext cx="3919729" cy="138628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88569852-06AB-0447-B806-7DDE7AFF43D7}"/>
              </a:ext>
            </a:extLst>
          </p:cNvPr>
          <p:cNvSpPr/>
          <p:nvPr/>
        </p:nvSpPr>
        <p:spPr>
          <a:xfrm>
            <a:off x="4867655" y="2788920"/>
            <a:ext cx="1981201" cy="48683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407A6964-9221-E249-921B-CE33B08B68B1}"/>
              </a:ext>
            </a:extLst>
          </p:cNvPr>
          <p:cNvSpPr/>
          <p:nvPr/>
        </p:nvSpPr>
        <p:spPr>
          <a:xfrm>
            <a:off x="4846318" y="3539452"/>
            <a:ext cx="4544570" cy="208410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9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3DD5404-7DA3-3A4C-A371-815A48EE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16" y="2236957"/>
            <a:ext cx="5280075" cy="16896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ABF053-8F0F-614A-BEEF-E0554737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36" y="1922664"/>
            <a:ext cx="5169761" cy="45671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106085-E03F-7146-A4A3-04DDC871D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54" y="1059813"/>
            <a:ext cx="2674668" cy="70386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342B8244-EA1F-264C-9FB1-625ED7C3CCBE}"/>
              </a:ext>
            </a:extLst>
          </p:cNvPr>
          <p:cNvSpPr/>
          <p:nvPr/>
        </p:nvSpPr>
        <p:spPr>
          <a:xfrm>
            <a:off x="902207" y="1922664"/>
            <a:ext cx="3299915" cy="55536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32E0997-A087-6E4D-B968-F778E089B610}"/>
              </a:ext>
            </a:extLst>
          </p:cNvPr>
          <p:cNvSpPr/>
          <p:nvPr/>
        </p:nvSpPr>
        <p:spPr>
          <a:xfrm>
            <a:off x="909848" y="3214208"/>
            <a:ext cx="3299915" cy="55536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D2AAEFF-FACD-4C4C-8414-03F18DE208EA}"/>
              </a:ext>
            </a:extLst>
          </p:cNvPr>
          <p:cNvCxnSpPr>
            <a:cxnSpLocks/>
          </p:cNvCxnSpPr>
          <p:nvPr/>
        </p:nvCxnSpPr>
        <p:spPr>
          <a:xfrm>
            <a:off x="4209763" y="2200344"/>
            <a:ext cx="3324893" cy="4254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0DCFA15E-26FE-9A43-BFAE-32DC2AA5D481}"/>
              </a:ext>
            </a:extLst>
          </p:cNvPr>
          <p:cNvSpPr/>
          <p:nvPr/>
        </p:nvSpPr>
        <p:spPr>
          <a:xfrm>
            <a:off x="7780040" y="2256689"/>
            <a:ext cx="3823695" cy="73813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11681C56-5496-FC47-B93C-83041F2AA326}"/>
              </a:ext>
            </a:extLst>
          </p:cNvPr>
          <p:cNvSpPr/>
          <p:nvPr/>
        </p:nvSpPr>
        <p:spPr>
          <a:xfrm>
            <a:off x="7792351" y="3148067"/>
            <a:ext cx="3528040" cy="73813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317BC3-5FD3-AD4F-903C-14E27BFA8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730" y="1050689"/>
            <a:ext cx="1827022" cy="712984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0882763-B0C7-C847-BDBE-4786087436A6}"/>
              </a:ext>
            </a:extLst>
          </p:cNvPr>
          <p:cNvCxnSpPr>
            <a:cxnSpLocks/>
          </p:cNvCxnSpPr>
          <p:nvPr/>
        </p:nvCxnSpPr>
        <p:spPr>
          <a:xfrm>
            <a:off x="4302747" y="3578040"/>
            <a:ext cx="331598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BAFDC1-8AEA-9B41-84CC-E4F78861E740}"/>
              </a:ext>
            </a:extLst>
          </p:cNvPr>
          <p:cNvSpPr txBox="1"/>
          <p:nvPr/>
        </p:nvSpPr>
        <p:spPr>
          <a:xfrm>
            <a:off x="4014216" y="332817"/>
            <a:ext cx="444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Vue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미들웨어</a:t>
            </a:r>
            <a:r>
              <a:rPr kumimoji="1" lang="ko-KR" altLang="en-US" dirty="0"/>
              <a:t> 등록을 </a:t>
            </a:r>
            <a:r>
              <a:rPr kumimoji="1" lang="en-US" altLang="ko-KR" dirty="0" err="1"/>
              <a:t>index.js</a:t>
            </a:r>
            <a:r>
              <a:rPr kumimoji="1" lang="ko-KR" altLang="en-US" dirty="0"/>
              <a:t>로 옮깁니다</a:t>
            </a:r>
          </a:p>
        </p:txBody>
      </p:sp>
    </p:spTree>
    <p:extLst>
      <p:ext uri="{BB962C8B-B14F-4D97-AF65-F5344CB8AC3E}">
        <p14:creationId xmlns:p14="http://schemas.microsoft.com/office/powerpoint/2010/main" val="2788268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4FF7ED-110D-1B49-A2EC-30369AE5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4" y="1388107"/>
            <a:ext cx="1827022" cy="7129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3150F-9E89-0F47-9D11-E592D276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4" y="994791"/>
            <a:ext cx="2755708" cy="4868418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25786B8-1580-6D4E-9002-887E45FE7A9F}"/>
              </a:ext>
            </a:extLst>
          </p:cNvPr>
          <p:cNvSpPr/>
          <p:nvPr/>
        </p:nvSpPr>
        <p:spPr>
          <a:xfrm>
            <a:off x="838199" y="4386628"/>
            <a:ext cx="1466089" cy="76144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8510B1-0259-3245-ABD8-24706D309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50" y="2379624"/>
            <a:ext cx="6258814" cy="2832456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B36609AB-EE51-B34C-BE06-BC19CFD69367}"/>
              </a:ext>
            </a:extLst>
          </p:cNvPr>
          <p:cNvSpPr/>
          <p:nvPr/>
        </p:nvSpPr>
        <p:spPr>
          <a:xfrm>
            <a:off x="5526023" y="3240580"/>
            <a:ext cx="4651249" cy="93822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95B97B-E7AF-4E49-A79E-7F1B2A5B8D2C}"/>
              </a:ext>
            </a:extLst>
          </p:cNvPr>
          <p:cNvSpPr txBox="1"/>
          <p:nvPr/>
        </p:nvSpPr>
        <p:spPr>
          <a:xfrm>
            <a:off x="4562856" y="329184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각각의 모듈을 </a:t>
            </a:r>
            <a:r>
              <a:rPr kumimoji="1" lang="ko-KR" altLang="en-US" dirty="0" err="1"/>
              <a:t>임포트합니다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EB8578-A30D-4A45-81B0-94E3E23BCD14}"/>
              </a:ext>
            </a:extLst>
          </p:cNvPr>
          <p:cNvCxnSpPr>
            <a:cxnSpLocks/>
          </p:cNvCxnSpPr>
          <p:nvPr/>
        </p:nvCxnSpPr>
        <p:spPr>
          <a:xfrm flipV="1">
            <a:off x="2426683" y="3709694"/>
            <a:ext cx="2995709" cy="10769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165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56675E-2630-0143-A3A6-8136C475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57" y="2095402"/>
            <a:ext cx="5650243" cy="266719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535BE1A-0EEC-9B43-903F-108EFBA8F74E}"/>
              </a:ext>
            </a:extLst>
          </p:cNvPr>
          <p:cNvSpPr/>
          <p:nvPr/>
        </p:nvSpPr>
        <p:spPr>
          <a:xfrm>
            <a:off x="1028601" y="2323558"/>
            <a:ext cx="3299915" cy="55536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8B7414-56F9-DC49-938B-B1BCADA4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973" y="1082276"/>
            <a:ext cx="5539805" cy="46934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FC1FA1-DCE7-4448-B602-7A6943C2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848" y="293999"/>
            <a:ext cx="2674668" cy="703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E5F5F6-B155-A049-A2AD-DB8F08EC9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124" y="211723"/>
            <a:ext cx="1827022" cy="71298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5239B828-B8E3-9A4F-BC6C-24531644C72D}"/>
              </a:ext>
            </a:extLst>
          </p:cNvPr>
          <p:cNvSpPr/>
          <p:nvPr/>
        </p:nvSpPr>
        <p:spPr>
          <a:xfrm>
            <a:off x="7008677" y="3428998"/>
            <a:ext cx="4604203" cy="222199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15C5CCF-81FF-0B4A-AAE7-998A45BFFCBE}"/>
              </a:ext>
            </a:extLst>
          </p:cNvPr>
          <p:cNvSpPr/>
          <p:nvPr/>
        </p:nvSpPr>
        <p:spPr>
          <a:xfrm>
            <a:off x="1028601" y="2977895"/>
            <a:ext cx="4813783" cy="170383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E5B7864-C3CE-A645-B715-16FD6EEB8206}"/>
              </a:ext>
            </a:extLst>
          </p:cNvPr>
          <p:cNvCxnSpPr>
            <a:cxnSpLocks/>
          </p:cNvCxnSpPr>
          <p:nvPr/>
        </p:nvCxnSpPr>
        <p:spPr>
          <a:xfrm flipV="1">
            <a:off x="4477910" y="2014534"/>
            <a:ext cx="2617834" cy="5867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>
            <a:extLst>
              <a:ext uri="{FF2B5EF4-FFF2-40B4-BE49-F238E27FC236}">
                <a16:creationId xmlns:a16="http://schemas.microsoft.com/office/drawing/2014/main" id="{8315696B-22AD-0E48-A28E-D8F5B2114AF3}"/>
              </a:ext>
            </a:extLst>
          </p:cNvPr>
          <p:cNvSpPr/>
          <p:nvPr/>
        </p:nvSpPr>
        <p:spPr>
          <a:xfrm>
            <a:off x="7108292" y="1749910"/>
            <a:ext cx="3818788" cy="42636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29BBCCF8-31CB-4C4C-957E-6393270E7B22}"/>
              </a:ext>
            </a:extLst>
          </p:cNvPr>
          <p:cNvSpPr/>
          <p:nvPr/>
        </p:nvSpPr>
        <p:spPr>
          <a:xfrm>
            <a:off x="7108292" y="2176272"/>
            <a:ext cx="3818788" cy="42636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B0713B-8062-834D-9AA8-FB40897658DD}"/>
              </a:ext>
            </a:extLst>
          </p:cNvPr>
          <p:cNvCxnSpPr>
            <a:cxnSpLocks/>
          </p:cNvCxnSpPr>
          <p:nvPr/>
        </p:nvCxnSpPr>
        <p:spPr>
          <a:xfrm flipV="1">
            <a:off x="3270878" y="2388754"/>
            <a:ext cx="3837414" cy="31340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8579F4-6A24-4F41-84E3-9594D94A3F5A}"/>
              </a:ext>
            </a:extLst>
          </p:cNvPr>
          <p:cNvSpPr txBox="1"/>
          <p:nvPr/>
        </p:nvSpPr>
        <p:spPr>
          <a:xfrm>
            <a:off x="923544" y="5650991"/>
            <a:ext cx="441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FF0000"/>
                </a:solidFill>
              </a:rPr>
              <a:t>모달은</a:t>
            </a:r>
            <a:r>
              <a:rPr kumimoji="1" lang="ko-KR" altLang="en-US" dirty="0">
                <a:solidFill>
                  <a:srgbClr val="FF0000"/>
                </a:solidFill>
              </a:rPr>
              <a:t> 내부에서 </a:t>
            </a:r>
            <a:r>
              <a:rPr kumimoji="1" lang="en-US" altLang="ko-KR" dirty="0">
                <a:solidFill>
                  <a:srgbClr val="FF0000"/>
                </a:solidFill>
              </a:rPr>
              <a:t>export </a:t>
            </a:r>
            <a:r>
              <a:rPr kumimoji="1" lang="ko-KR" altLang="en-US" dirty="0">
                <a:solidFill>
                  <a:srgbClr val="FF0000"/>
                </a:solidFill>
              </a:rPr>
              <a:t>해주어야 </a:t>
            </a:r>
            <a:r>
              <a:rPr kumimoji="1" lang="ko-KR" altLang="en-US" dirty="0" err="1">
                <a:solidFill>
                  <a:srgbClr val="FF0000"/>
                </a:solidFill>
              </a:rPr>
              <a:t>겠지요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21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628082-E571-9F4D-B1AB-DB6BF66B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73" y="0"/>
            <a:ext cx="9022853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E65C6F-0AAA-5341-BFE6-5B84960C958A}"/>
              </a:ext>
            </a:extLst>
          </p:cNvPr>
          <p:cNvSpPr/>
          <p:nvPr/>
        </p:nvSpPr>
        <p:spPr>
          <a:xfrm>
            <a:off x="3340974" y="2191407"/>
            <a:ext cx="6039509" cy="2695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02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124A3D-A212-494F-BDE1-62652C55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384299"/>
            <a:ext cx="2534158" cy="458426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A22CCEC-342A-7D4F-AF19-386B118D1EBE}"/>
              </a:ext>
            </a:extLst>
          </p:cNvPr>
          <p:cNvSpPr/>
          <p:nvPr/>
        </p:nvSpPr>
        <p:spPr>
          <a:xfrm>
            <a:off x="735993" y="4691854"/>
            <a:ext cx="1897479" cy="37392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2C1659-777B-B64B-BE9C-53FDFC25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38" y="1726692"/>
            <a:ext cx="5360162" cy="3635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4121FA-67AE-DF40-9A23-F98A326F443F}"/>
              </a:ext>
            </a:extLst>
          </p:cNvPr>
          <p:cNvSpPr txBox="1"/>
          <p:nvPr/>
        </p:nvSpPr>
        <p:spPr>
          <a:xfrm>
            <a:off x="4151376" y="649224"/>
            <a:ext cx="318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일단 기본만 </a:t>
            </a:r>
            <a:r>
              <a:rPr kumimoji="1" lang="en-US" altLang="ko-KR" dirty="0"/>
              <a:t>export </a:t>
            </a:r>
            <a:r>
              <a:rPr kumimoji="1" lang="ko-KR" altLang="en-US" dirty="0"/>
              <a:t>해줍니다</a:t>
            </a:r>
          </a:p>
        </p:txBody>
      </p:sp>
    </p:spTree>
    <p:extLst>
      <p:ext uri="{BB962C8B-B14F-4D97-AF65-F5344CB8AC3E}">
        <p14:creationId xmlns:p14="http://schemas.microsoft.com/office/powerpoint/2010/main" val="1382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8CD074-72BA-1A4F-BD9E-227EDD738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24" y="540887"/>
            <a:ext cx="2674668" cy="703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8CC7BA-4078-9F4B-9EF3-16FDD7CDD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0" y="1336802"/>
            <a:ext cx="3571670" cy="3882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10ABCC-CC9A-6A4B-BC92-9AB9636A1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" y="5521198"/>
            <a:ext cx="5034788" cy="854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267D6B-2B2C-1B4B-B226-79D7F1A6E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934" y="540887"/>
            <a:ext cx="2322322" cy="839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BE1E39-8071-5A43-899E-EE0E506F1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119" y="1622864"/>
            <a:ext cx="4695952" cy="3612271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3DB0BC1B-52FB-424F-84E3-1E2423BA0DA3}"/>
              </a:ext>
            </a:extLst>
          </p:cNvPr>
          <p:cNvSpPr/>
          <p:nvPr/>
        </p:nvSpPr>
        <p:spPr>
          <a:xfrm>
            <a:off x="1796697" y="1546893"/>
            <a:ext cx="1458567" cy="39163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DC932E9B-DE29-FF49-B6CB-733E9BFC27AD}"/>
              </a:ext>
            </a:extLst>
          </p:cNvPr>
          <p:cNvSpPr/>
          <p:nvPr/>
        </p:nvSpPr>
        <p:spPr>
          <a:xfrm>
            <a:off x="3908961" y="5671000"/>
            <a:ext cx="955647" cy="55536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8DD5FAC-897F-EE47-8F00-D5F635B7E06B}"/>
              </a:ext>
            </a:extLst>
          </p:cNvPr>
          <p:cNvSpPr/>
          <p:nvPr/>
        </p:nvSpPr>
        <p:spPr>
          <a:xfrm>
            <a:off x="10049256" y="1742710"/>
            <a:ext cx="955647" cy="55536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40BEDE69-3954-C14D-BDAE-6F80AB95E5F4}"/>
              </a:ext>
            </a:extLst>
          </p:cNvPr>
          <p:cNvSpPr/>
          <p:nvPr/>
        </p:nvSpPr>
        <p:spPr>
          <a:xfrm>
            <a:off x="7504176" y="4556014"/>
            <a:ext cx="955647" cy="55536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21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63923E-705F-5A4A-BC65-65CC82A0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97" y="1235587"/>
            <a:ext cx="5539805" cy="4693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E52B78-FDD9-1D49-8A9C-B5F73B7F8425}"/>
              </a:ext>
            </a:extLst>
          </p:cNvPr>
          <p:cNvSpPr txBox="1"/>
          <p:nvPr/>
        </p:nvSpPr>
        <p:spPr>
          <a:xfrm>
            <a:off x="3334323" y="178130"/>
            <a:ext cx="5531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결국 </a:t>
            </a:r>
            <a:r>
              <a:rPr kumimoji="1" lang="en-US" altLang="ko-KR" dirty="0"/>
              <a:t>users, modal </a:t>
            </a:r>
            <a:r>
              <a:rPr kumimoji="1" lang="ko-KR" altLang="en-US" dirty="0"/>
              <a:t>모두 객체를 </a:t>
            </a:r>
            <a:r>
              <a:rPr kumimoji="1" lang="en-US" altLang="ko-KR" dirty="0"/>
              <a:t>export</a:t>
            </a:r>
            <a:r>
              <a:rPr kumimoji="1" lang="ko-KR" altLang="en-US" dirty="0"/>
              <a:t>하고 그 것을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Import </a:t>
            </a:r>
            <a:r>
              <a:rPr kumimoji="1" lang="ko-KR" altLang="en-US" dirty="0"/>
              <a:t>하여 </a:t>
            </a:r>
            <a:r>
              <a:rPr kumimoji="1" lang="en-US" altLang="ko-KR" dirty="0" err="1"/>
              <a:t>Vuex.Store</a:t>
            </a:r>
            <a:r>
              <a:rPr kumimoji="1" lang="ko-KR" altLang="en-US" dirty="0"/>
              <a:t>의 모듈에 넣어주는 겁니다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2B63639-0072-0A4D-ADD4-188250DAD67B}"/>
              </a:ext>
            </a:extLst>
          </p:cNvPr>
          <p:cNvSpPr/>
          <p:nvPr/>
        </p:nvSpPr>
        <p:spPr>
          <a:xfrm>
            <a:off x="3989080" y="1943443"/>
            <a:ext cx="3943637" cy="75225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00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7EBB6D-8C33-BB4B-961A-2EBE767B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9" y="336607"/>
            <a:ext cx="2700399" cy="618478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C58ADDC-21AE-A44F-A66B-4FD31AF2BB0C}"/>
              </a:ext>
            </a:extLst>
          </p:cNvPr>
          <p:cNvSpPr/>
          <p:nvPr/>
        </p:nvSpPr>
        <p:spPr>
          <a:xfrm>
            <a:off x="723366" y="5862300"/>
            <a:ext cx="1794203" cy="36037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011A5A-C54D-FE4C-9930-A6BE67DB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455" y="1141296"/>
            <a:ext cx="7317179" cy="508137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EF9FBDD0-C63E-9543-8916-242BBA17CE9B}"/>
              </a:ext>
            </a:extLst>
          </p:cNvPr>
          <p:cNvSpPr/>
          <p:nvPr/>
        </p:nvSpPr>
        <p:spPr>
          <a:xfrm>
            <a:off x="4972752" y="3788229"/>
            <a:ext cx="4563133" cy="80752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13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8B872-E5B2-F946-AF45-557D97492B7B}"/>
              </a:ext>
            </a:extLst>
          </p:cNvPr>
          <p:cNvSpPr txBox="1"/>
          <p:nvPr/>
        </p:nvSpPr>
        <p:spPr>
          <a:xfrm>
            <a:off x="2790701" y="2826327"/>
            <a:ext cx="784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로그인 테스트를 다시 해보시면 똑같이 작동하는 것을 확인할 수 있습니다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그러면 본격적으로 </a:t>
            </a:r>
            <a:r>
              <a:rPr kumimoji="1" lang="en-US" altLang="ko-KR" dirty="0"/>
              <a:t>modal</a:t>
            </a:r>
            <a:r>
              <a:rPr kumimoji="1" lang="ko-KR" altLang="en-US" dirty="0"/>
              <a:t>에 대한 </a:t>
            </a:r>
            <a:r>
              <a:rPr kumimoji="1" lang="ko-KR" altLang="en-US" dirty="0" err="1"/>
              <a:t>상태값을</a:t>
            </a:r>
            <a:r>
              <a:rPr kumimoji="1" lang="ko-KR" altLang="en-US" dirty="0"/>
              <a:t> 변경해봅니다</a:t>
            </a:r>
          </a:p>
        </p:txBody>
      </p:sp>
    </p:spTree>
    <p:extLst>
      <p:ext uri="{BB962C8B-B14F-4D97-AF65-F5344CB8AC3E}">
        <p14:creationId xmlns:p14="http://schemas.microsoft.com/office/powerpoint/2010/main" val="3484711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4DD0E7-4AD0-5A41-AF4A-5455E298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16" y="1110178"/>
            <a:ext cx="3142614" cy="463764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0E75EE1-4849-5549-AA9E-9DFA4A1ED002}"/>
              </a:ext>
            </a:extLst>
          </p:cNvPr>
          <p:cNvSpPr/>
          <p:nvPr/>
        </p:nvSpPr>
        <p:spPr>
          <a:xfrm>
            <a:off x="558532" y="4560126"/>
            <a:ext cx="2932814" cy="41563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DEEDB-58D8-9C49-BA9D-6B42028D1585}"/>
              </a:ext>
            </a:extLst>
          </p:cNvPr>
          <p:cNvSpPr txBox="1"/>
          <p:nvPr/>
        </p:nvSpPr>
        <p:spPr>
          <a:xfrm>
            <a:off x="4429496" y="368135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Modal.js</a:t>
            </a:r>
            <a:r>
              <a:rPr kumimoji="1" lang="ko-KR" altLang="en-US" dirty="0"/>
              <a:t>로 이동합니다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831E37-174C-5046-A20E-CBF698D34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496" y="1567423"/>
            <a:ext cx="7122556" cy="372315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E0C650C1-B196-314B-95B7-D9374BCDEA98}"/>
              </a:ext>
            </a:extLst>
          </p:cNvPr>
          <p:cNvSpPr/>
          <p:nvPr/>
        </p:nvSpPr>
        <p:spPr>
          <a:xfrm>
            <a:off x="5486537" y="1862447"/>
            <a:ext cx="5498138" cy="289955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41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740B9F-6D35-3244-A376-1201719A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876300"/>
            <a:ext cx="2373086" cy="532146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EA4041C-69B9-F845-AE94-205B418D5C3E}"/>
              </a:ext>
            </a:extLst>
          </p:cNvPr>
          <p:cNvSpPr/>
          <p:nvPr/>
        </p:nvSpPr>
        <p:spPr>
          <a:xfrm>
            <a:off x="654550" y="4893405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5408AF-E1E4-234F-9CA2-E94E27F2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55" y="1019381"/>
            <a:ext cx="6610185" cy="522665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593184B9-9EEA-3943-AC45-8AB8A6F25569}"/>
              </a:ext>
            </a:extLst>
          </p:cNvPr>
          <p:cNvSpPr/>
          <p:nvPr/>
        </p:nvSpPr>
        <p:spPr>
          <a:xfrm>
            <a:off x="5046232" y="3537033"/>
            <a:ext cx="5285300" cy="160498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7610275D-18B0-514E-BD3D-F198C3AF09EA}"/>
              </a:ext>
            </a:extLst>
          </p:cNvPr>
          <p:cNvSpPr/>
          <p:nvPr/>
        </p:nvSpPr>
        <p:spPr>
          <a:xfrm>
            <a:off x="4716296" y="1630519"/>
            <a:ext cx="5377729" cy="47141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83019-E84C-E248-A273-DA554DCFB99D}"/>
              </a:ext>
            </a:extLst>
          </p:cNvPr>
          <p:cNvSpPr txBox="1"/>
          <p:nvPr/>
        </p:nvSpPr>
        <p:spPr>
          <a:xfrm>
            <a:off x="3539851" y="242629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showModal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vuex</a:t>
            </a:r>
            <a:r>
              <a:rPr kumimoji="1" lang="ko-KR" altLang="en-US" dirty="0"/>
              <a:t>에서 가져오도록 수정합니다</a:t>
            </a:r>
          </a:p>
        </p:txBody>
      </p:sp>
    </p:spTree>
    <p:extLst>
      <p:ext uri="{BB962C8B-B14F-4D97-AF65-F5344CB8AC3E}">
        <p14:creationId xmlns:p14="http://schemas.microsoft.com/office/powerpoint/2010/main" val="2976041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BE759B-BD41-7349-8BB4-0C44E7584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963" y="897883"/>
            <a:ext cx="3817422" cy="5062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A58DF-1181-2043-8BC4-3E4C6307E24F}"/>
              </a:ext>
            </a:extLst>
          </p:cNvPr>
          <p:cNvSpPr txBox="1"/>
          <p:nvPr/>
        </p:nvSpPr>
        <p:spPr>
          <a:xfrm>
            <a:off x="3241964" y="356259"/>
            <a:ext cx="539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Vuex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가져오니깐</a:t>
            </a:r>
            <a:r>
              <a:rPr kumimoji="1" lang="ko-KR" altLang="en-US" dirty="0"/>
              <a:t> 기존의 데이터는 지워줍니다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9DC9E-0581-E646-9FEC-6D15708E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892" y="768267"/>
            <a:ext cx="2373086" cy="532146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A38841EA-3F0D-1848-9656-9002FB09AD40}"/>
              </a:ext>
            </a:extLst>
          </p:cNvPr>
          <p:cNvSpPr/>
          <p:nvPr/>
        </p:nvSpPr>
        <p:spPr>
          <a:xfrm>
            <a:off x="2673356" y="4785372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660F105-F699-3E4A-A389-785BC469E15D}"/>
              </a:ext>
            </a:extLst>
          </p:cNvPr>
          <p:cNvSpPr/>
          <p:nvPr/>
        </p:nvSpPr>
        <p:spPr>
          <a:xfrm>
            <a:off x="7065247" y="4011497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936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5A7270-01FD-2C4A-B1ED-A119298C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876300"/>
            <a:ext cx="2373086" cy="532146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B95EA2-34FA-2849-9997-C3D0403BFEB0}"/>
              </a:ext>
            </a:extLst>
          </p:cNvPr>
          <p:cNvSpPr/>
          <p:nvPr/>
        </p:nvSpPr>
        <p:spPr>
          <a:xfrm>
            <a:off x="654550" y="4893405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74C147-DCE2-2C4B-B60F-6BF37EB7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212" y="1351313"/>
            <a:ext cx="5149685" cy="455088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6B9C2E00-BF8C-334F-8E89-87C5E64F22CA}"/>
              </a:ext>
            </a:extLst>
          </p:cNvPr>
          <p:cNvSpPr/>
          <p:nvPr/>
        </p:nvSpPr>
        <p:spPr>
          <a:xfrm>
            <a:off x="6673360" y="2029474"/>
            <a:ext cx="3171284" cy="115311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0496E-6711-0147-9BAD-45AC1F32A3BD}"/>
              </a:ext>
            </a:extLst>
          </p:cNvPr>
          <p:cNvSpPr txBox="1"/>
          <p:nvPr/>
        </p:nvSpPr>
        <p:spPr>
          <a:xfrm>
            <a:off x="3552675" y="458235"/>
            <a:ext cx="508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마찬가지로 </a:t>
            </a:r>
            <a:r>
              <a:rPr kumimoji="1" lang="ko-KR" altLang="en-US" dirty="0" err="1"/>
              <a:t>메소드에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mutaions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추가해줍니다</a:t>
            </a:r>
          </a:p>
        </p:txBody>
      </p:sp>
    </p:spTree>
    <p:extLst>
      <p:ext uri="{BB962C8B-B14F-4D97-AF65-F5344CB8AC3E}">
        <p14:creationId xmlns:p14="http://schemas.microsoft.com/office/powerpoint/2010/main" val="651940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84D9D3-673B-FB4D-B30C-C1AE76DA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46" y="1905659"/>
            <a:ext cx="10529042" cy="4457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01C26F-D5AF-7E40-B218-12FCCD80948B}"/>
              </a:ext>
            </a:extLst>
          </p:cNvPr>
          <p:cNvSpPr txBox="1"/>
          <p:nvPr/>
        </p:nvSpPr>
        <p:spPr>
          <a:xfrm>
            <a:off x="1141732" y="494362"/>
            <a:ext cx="10106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최종적으로 </a:t>
            </a:r>
            <a:r>
              <a:rPr kumimoji="1" lang="ko-KR" altLang="en-US" dirty="0" err="1"/>
              <a:t>상태값을</a:t>
            </a:r>
            <a:r>
              <a:rPr kumimoji="1" lang="ko-KR" altLang="en-US" dirty="0"/>
              <a:t> 바꾸어 </a:t>
            </a:r>
            <a:r>
              <a:rPr kumimoji="1" lang="ko-KR" altLang="en-US" dirty="0" err="1"/>
              <a:t>줄때는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mutaions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SET_MODAL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true, false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입력해줍니다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상태 값은 </a:t>
            </a:r>
            <a:r>
              <a:rPr kumimoji="1" lang="en-US" altLang="ko-KR" dirty="0" err="1"/>
              <a:t>showModal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똑같이 가져왔기 때문에 변경할 필요 없습니다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3109EFA-151E-7E40-8A1B-E78F4361CD95}"/>
              </a:ext>
            </a:extLst>
          </p:cNvPr>
          <p:cNvSpPr/>
          <p:nvPr/>
        </p:nvSpPr>
        <p:spPr>
          <a:xfrm>
            <a:off x="4975189" y="3133880"/>
            <a:ext cx="2684396" cy="42871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B5DCB38-0834-AE4B-AE06-895EBB1082C5}"/>
              </a:ext>
            </a:extLst>
          </p:cNvPr>
          <p:cNvSpPr/>
          <p:nvPr/>
        </p:nvSpPr>
        <p:spPr>
          <a:xfrm>
            <a:off x="2066306" y="4678878"/>
            <a:ext cx="2908883" cy="74616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32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9D2326-BE2C-3741-BE6A-EFEB0A6D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75" y="242067"/>
            <a:ext cx="5948941" cy="63738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5C522D-1C4B-B44F-895D-2810322D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08" y="242066"/>
            <a:ext cx="4302579" cy="63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43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6D55D4-C5EC-FB4D-971C-DFC223FD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855" y="1019381"/>
            <a:ext cx="6610185" cy="5226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8429A-0846-6A4A-8CF3-88968F11F2E3}"/>
              </a:ext>
            </a:extLst>
          </p:cNvPr>
          <p:cNvSpPr txBox="1"/>
          <p:nvPr/>
        </p:nvSpPr>
        <p:spPr>
          <a:xfrm>
            <a:off x="1056904" y="3277589"/>
            <a:ext cx="2395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showModal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이름으로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가져왔기 때문에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17A66FD-4000-714F-99B5-B82AA374EDD4}"/>
              </a:ext>
            </a:extLst>
          </p:cNvPr>
          <p:cNvSpPr/>
          <p:nvPr/>
        </p:nvSpPr>
        <p:spPr>
          <a:xfrm>
            <a:off x="5438898" y="4200919"/>
            <a:ext cx="1401289" cy="33545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881F10E-A8A5-F44B-9FB0-47CFE172D93D}"/>
              </a:ext>
            </a:extLst>
          </p:cNvPr>
          <p:cNvCxnSpPr>
            <a:cxnSpLocks/>
          </p:cNvCxnSpPr>
          <p:nvPr/>
        </p:nvCxnSpPr>
        <p:spPr>
          <a:xfrm>
            <a:off x="3265714" y="3800104"/>
            <a:ext cx="2054431" cy="5462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206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6F59F-9E44-FC4B-BE17-E02957A9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6" y="2137559"/>
            <a:ext cx="11138468" cy="4263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AA9157-DFFF-4647-BD22-85BDEAE9B9F5}"/>
              </a:ext>
            </a:extLst>
          </p:cNvPr>
          <p:cNvSpPr txBox="1"/>
          <p:nvPr/>
        </p:nvSpPr>
        <p:spPr>
          <a:xfrm>
            <a:off x="3396343" y="855023"/>
            <a:ext cx="5620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헬퍼함수를</a:t>
            </a:r>
            <a:r>
              <a:rPr kumimoji="1" lang="ko-KR" altLang="en-US" dirty="0"/>
              <a:t> 사용하지 않을 것이면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명령어로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Mutations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바로 불러와도 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E1A2E0A-AB8F-2841-BF15-8EDF90EE5640}"/>
              </a:ext>
            </a:extLst>
          </p:cNvPr>
          <p:cNvSpPr/>
          <p:nvPr/>
        </p:nvSpPr>
        <p:spPr>
          <a:xfrm>
            <a:off x="4805278" y="3583404"/>
            <a:ext cx="4576228" cy="58483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A4D7EEF-C818-A042-8DF5-9BA9F06618E5}"/>
              </a:ext>
            </a:extLst>
          </p:cNvPr>
          <p:cNvSpPr/>
          <p:nvPr/>
        </p:nvSpPr>
        <p:spPr>
          <a:xfrm>
            <a:off x="2641990" y="5418140"/>
            <a:ext cx="4031942" cy="58483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66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D19F0F-2FA7-E945-AA5A-80FABC612CF2}"/>
              </a:ext>
            </a:extLst>
          </p:cNvPr>
          <p:cNvSpPr txBox="1"/>
          <p:nvPr/>
        </p:nvSpPr>
        <p:spPr>
          <a:xfrm>
            <a:off x="3491304" y="2413337"/>
            <a:ext cx="55419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드디어 이미지를 서버에 올려 서버에 저장하고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클라이언트에서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로 이미지를 가져와 보겠습니다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	(</a:t>
            </a:r>
            <a:r>
              <a:rPr kumimoji="1" lang="ko-KR" altLang="en-US" dirty="0"/>
              <a:t>이미지서버처럼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239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BF6EF9-8FBF-454E-8647-DE93E896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876300"/>
            <a:ext cx="2373086" cy="532146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BE0596E-7164-1649-B7FD-2DEF6E33FDB1}"/>
              </a:ext>
            </a:extLst>
          </p:cNvPr>
          <p:cNvSpPr/>
          <p:nvPr/>
        </p:nvSpPr>
        <p:spPr>
          <a:xfrm>
            <a:off x="654550" y="4893405"/>
            <a:ext cx="2099536" cy="4099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32DB85-1013-A04A-B4C0-EBFD66146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44" y="876300"/>
            <a:ext cx="6298458" cy="5453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BB4FF3-38CC-674D-95F7-0C57C941CF4E}"/>
              </a:ext>
            </a:extLst>
          </p:cNvPr>
          <p:cNvSpPr txBox="1"/>
          <p:nvPr/>
        </p:nvSpPr>
        <p:spPr>
          <a:xfrm>
            <a:off x="3462132" y="343062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파일이미지가 변경되면 여기를 타게 됩니다</a:t>
            </a: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163B4F09-3390-1549-A8CF-439903D2E116}"/>
              </a:ext>
            </a:extLst>
          </p:cNvPr>
          <p:cNvSpPr/>
          <p:nvPr/>
        </p:nvSpPr>
        <p:spPr>
          <a:xfrm>
            <a:off x="6201910" y="2458053"/>
            <a:ext cx="4578866" cy="22511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04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B9306-616A-F64F-9C65-1D9628449432}"/>
              </a:ext>
            </a:extLst>
          </p:cNvPr>
          <p:cNvSpPr txBox="1"/>
          <p:nvPr/>
        </p:nvSpPr>
        <p:spPr>
          <a:xfrm>
            <a:off x="2797869" y="2444182"/>
            <a:ext cx="69717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먼저 </a:t>
            </a:r>
            <a:r>
              <a:rPr kumimoji="1" lang="en-US" altLang="ko-KR" sz="3600" dirty="0"/>
              <a:t>jpeg, jpg, </a:t>
            </a:r>
            <a:r>
              <a:rPr kumimoji="1" lang="en-US" altLang="ko-KR" sz="3600" dirty="0" err="1"/>
              <a:t>png</a:t>
            </a:r>
            <a:r>
              <a:rPr kumimoji="1" lang="ko-KR" altLang="en-US" sz="3600" dirty="0" err="1"/>
              <a:t>를</a:t>
            </a:r>
            <a:r>
              <a:rPr kumimoji="1" lang="ko-KR" altLang="en-US" sz="3600" dirty="0"/>
              <a:t> 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ko-KR" altLang="en-US" sz="3600" dirty="0"/>
              <a:t>제외한 </a:t>
            </a:r>
            <a:r>
              <a:rPr kumimoji="1" lang="ko-KR" altLang="en-US" sz="3600" dirty="0" err="1"/>
              <a:t>확장자는</a:t>
            </a:r>
            <a:r>
              <a:rPr kumimoji="1" lang="ko-KR" altLang="en-US" sz="3600" dirty="0"/>
              <a:t> 막아보겠습니다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1315686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00DA1B-3AEF-EB42-B400-E40357457703}"/>
              </a:ext>
            </a:extLst>
          </p:cNvPr>
          <p:cNvSpPr txBox="1"/>
          <p:nvPr/>
        </p:nvSpPr>
        <p:spPr>
          <a:xfrm>
            <a:off x="4305759" y="329106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파일객체를</a:t>
            </a:r>
            <a:r>
              <a:rPr kumimoji="1" lang="ko-KR" altLang="en-US" dirty="0"/>
              <a:t> 보니 </a:t>
            </a:r>
            <a:r>
              <a:rPr kumimoji="1" lang="en-US" altLang="ko-KR" dirty="0"/>
              <a:t>name</a:t>
            </a:r>
            <a:r>
              <a:rPr kumimoji="1" lang="ko-KR" altLang="en-US" dirty="0"/>
              <a:t> 있습니다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D24AFC-C89A-9642-8CA6-774C2991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41" y="902794"/>
            <a:ext cx="6324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20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A1440E-4E83-D342-821C-354FB73B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89" y="2146738"/>
            <a:ext cx="5985422" cy="397904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B6252FF3-3440-0E46-8214-6D2E5F23F966}"/>
              </a:ext>
            </a:extLst>
          </p:cNvPr>
          <p:cNvSpPr/>
          <p:nvPr/>
        </p:nvSpPr>
        <p:spPr>
          <a:xfrm>
            <a:off x="3547239" y="3720661"/>
            <a:ext cx="5108030" cy="22702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05310-12FE-D54F-9A0A-D1C0F50E9712}"/>
              </a:ext>
            </a:extLst>
          </p:cNvPr>
          <p:cNvSpPr txBox="1"/>
          <p:nvPr/>
        </p:nvSpPr>
        <p:spPr>
          <a:xfrm>
            <a:off x="2270235" y="914399"/>
            <a:ext cx="810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파일이름과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파일이름의</a:t>
            </a:r>
            <a:r>
              <a:rPr kumimoji="1" lang="ko-KR" altLang="en-US" dirty="0"/>
              <a:t> 끝부터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확장자시작점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찾아 콘솔에 확인해봅니다</a:t>
            </a:r>
          </a:p>
        </p:txBody>
      </p:sp>
    </p:spTree>
    <p:extLst>
      <p:ext uri="{BB962C8B-B14F-4D97-AF65-F5344CB8AC3E}">
        <p14:creationId xmlns:p14="http://schemas.microsoft.com/office/powerpoint/2010/main" val="3319356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405310-12FE-D54F-9A0A-D1C0F50E9712}"/>
              </a:ext>
            </a:extLst>
          </p:cNvPr>
          <p:cNvSpPr txBox="1"/>
          <p:nvPr/>
        </p:nvSpPr>
        <p:spPr>
          <a:xfrm>
            <a:off x="2270235" y="914399"/>
            <a:ext cx="810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파일이름과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파일이름의</a:t>
            </a:r>
            <a:r>
              <a:rPr kumimoji="1" lang="ko-KR" altLang="en-US" dirty="0"/>
              <a:t> 끝부터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확장자시작점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찾아 콘솔에 확인해봅니다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7C333E-F092-7845-930B-F4C3740C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85" y="2525329"/>
            <a:ext cx="6077183" cy="270882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9D76CB4-CCAC-5547-A214-51239D7C4A4E}"/>
              </a:ext>
            </a:extLst>
          </p:cNvPr>
          <p:cNvSpPr/>
          <p:nvPr/>
        </p:nvSpPr>
        <p:spPr>
          <a:xfrm>
            <a:off x="3389584" y="4146331"/>
            <a:ext cx="4382816" cy="96169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33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B9306-616A-F64F-9C65-1D9628449432}"/>
              </a:ext>
            </a:extLst>
          </p:cNvPr>
          <p:cNvSpPr txBox="1"/>
          <p:nvPr/>
        </p:nvSpPr>
        <p:spPr>
          <a:xfrm>
            <a:off x="2608683" y="2381751"/>
            <a:ext cx="8218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그러면 확장의 시작점을 찾았으니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ko-KR" altLang="en-US" sz="3600" dirty="0"/>
              <a:t>그 지점부터 자르면 확장자가 나옵니다</a:t>
            </a:r>
          </a:p>
        </p:txBody>
      </p:sp>
    </p:spTree>
    <p:extLst>
      <p:ext uri="{BB962C8B-B14F-4D97-AF65-F5344CB8AC3E}">
        <p14:creationId xmlns:p14="http://schemas.microsoft.com/office/powerpoint/2010/main" val="605449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3C13FF-6C58-A84B-A58A-CA8EBE42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809" y="1429644"/>
            <a:ext cx="7410231" cy="492955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D1E7258-3B76-D342-8505-6A910609936B}"/>
              </a:ext>
            </a:extLst>
          </p:cNvPr>
          <p:cNvSpPr/>
          <p:nvPr/>
        </p:nvSpPr>
        <p:spPr>
          <a:xfrm>
            <a:off x="2837791" y="5249917"/>
            <a:ext cx="6816400" cy="96169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5E42A-1C54-A743-AC62-D80599C54B79}"/>
              </a:ext>
            </a:extLst>
          </p:cNvPr>
          <p:cNvSpPr txBox="1"/>
          <p:nvPr/>
        </p:nvSpPr>
        <p:spPr>
          <a:xfrm>
            <a:off x="4635063" y="6463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확장자도</a:t>
            </a:r>
            <a:r>
              <a:rPr kumimoji="1" lang="ko-KR" altLang="en-US" dirty="0"/>
              <a:t> 찍어봅시다</a:t>
            </a:r>
          </a:p>
        </p:txBody>
      </p:sp>
    </p:spTree>
    <p:extLst>
      <p:ext uri="{BB962C8B-B14F-4D97-AF65-F5344CB8AC3E}">
        <p14:creationId xmlns:p14="http://schemas.microsoft.com/office/powerpoint/2010/main" val="136004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FDF6DD-78D2-3941-95CA-B659DFC5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74" y="889657"/>
            <a:ext cx="3505151" cy="475319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4397424-E8B9-1642-9B24-A3A75E89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1" y="1283796"/>
            <a:ext cx="7543800" cy="39751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38473FB9-7637-504C-A99A-213F646C9461}"/>
              </a:ext>
            </a:extLst>
          </p:cNvPr>
          <p:cNvSpPr/>
          <p:nvPr/>
        </p:nvSpPr>
        <p:spPr>
          <a:xfrm>
            <a:off x="597775" y="3137339"/>
            <a:ext cx="5314294" cy="39413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13179A9-DA03-E14D-AB37-70A08D849D7F}"/>
              </a:ext>
            </a:extLst>
          </p:cNvPr>
          <p:cNvSpPr/>
          <p:nvPr/>
        </p:nvSpPr>
        <p:spPr>
          <a:xfrm>
            <a:off x="9289279" y="3916174"/>
            <a:ext cx="2076628" cy="39413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DF14F-0992-1A45-99D1-159FF37C527C}"/>
              </a:ext>
            </a:extLst>
          </p:cNvPr>
          <p:cNvSpPr txBox="1"/>
          <p:nvPr/>
        </p:nvSpPr>
        <p:spPr>
          <a:xfrm>
            <a:off x="4103915" y="413657"/>
            <a:ext cx="429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조건을 주어 기본 값을</a:t>
            </a:r>
            <a:r>
              <a:rPr kumimoji="1" lang="en-US" altLang="ko-KR" dirty="0"/>
              <a:t> false</a:t>
            </a:r>
            <a:r>
              <a:rPr kumimoji="1" lang="ko-KR" altLang="en-US" dirty="0"/>
              <a:t>로 잡습니다</a:t>
            </a:r>
          </a:p>
        </p:txBody>
      </p:sp>
    </p:spTree>
    <p:extLst>
      <p:ext uri="{BB962C8B-B14F-4D97-AF65-F5344CB8AC3E}">
        <p14:creationId xmlns:p14="http://schemas.microsoft.com/office/powerpoint/2010/main" val="683637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검은색이(가) 표시된 사진&#10;&#10;&#10;&#10;자동 생성된 설명">
            <a:extLst>
              <a:ext uri="{FF2B5EF4-FFF2-40B4-BE49-F238E27FC236}">
                <a16:creationId xmlns:a16="http://schemas.microsoft.com/office/drawing/2014/main" id="{FC1E19DF-9652-1D4D-805E-49B866EDD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69" y="1718221"/>
            <a:ext cx="5589095" cy="3679653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0B718BEE-9AB0-2244-A25B-A403727A8DBC}"/>
              </a:ext>
            </a:extLst>
          </p:cNvPr>
          <p:cNvSpPr/>
          <p:nvPr/>
        </p:nvSpPr>
        <p:spPr>
          <a:xfrm>
            <a:off x="3226674" y="3852854"/>
            <a:ext cx="2869326" cy="81374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48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B9306-616A-F64F-9C65-1D9628449432}"/>
              </a:ext>
            </a:extLst>
          </p:cNvPr>
          <p:cNvSpPr txBox="1"/>
          <p:nvPr/>
        </p:nvSpPr>
        <p:spPr>
          <a:xfrm>
            <a:off x="2608683" y="2381751"/>
            <a:ext cx="7964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확장자를</a:t>
            </a:r>
            <a:r>
              <a:rPr kumimoji="1" lang="ko-KR" altLang="en-US" sz="3600" dirty="0"/>
              <a:t> 찾았으니 </a:t>
            </a:r>
            <a:r>
              <a:rPr kumimoji="1" lang="en-US" altLang="ko-KR" sz="3600" dirty="0" err="1"/>
              <a:t>png</a:t>
            </a:r>
            <a:r>
              <a:rPr kumimoji="1" lang="en-US" altLang="ko-KR" sz="3600" dirty="0"/>
              <a:t>, jpg</a:t>
            </a:r>
            <a:r>
              <a:rPr kumimoji="1" lang="ko-KR" altLang="en-US" sz="3600" dirty="0"/>
              <a:t>가 아니면</a:t>
            </a:r>
            <a:endParaRPr kumimoji="1" lang="en-US" altLang="ko-KR" sz="3600" dirty="0"/>
          </a:p>
          <a:p>
            <a:endParaRPr kumimoji="1" lang="en-US" altLang="ko-KR" sz="3600" dirty="0"/>
          </a:p>
          <a:p>
            <a:r>
              <a:rPr kumimoji="1" lang="ko-KR" altLang="en-US" sz="3600" dirty="0" err="1"/>
              <a:t>파일객체를</a:t>
            </a:r>
            <a:r>
              <a:rPr kumimoji="1" lang="ko-KR" altLang="en-US" sz="3600" dirty="0"/>
              <a:t> 리셋 시켜줍니다</a:t>
            </a:r>
          </a:p>
        </p:txBody>
      </p:sp>
    </p:spTree>
    <p:extLst>
      <p:ext uri="{BB962C8B-B14F-4D97-AF65-F5344CB8AC3E}">
        <p14:creationId xmlns:p14="http://schemas.microsoft.com/office/powerpoint/2010/main" val="206094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675ED67-DB1D-C341-8E88-040A3B6B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609600"/>
            <a:ext cx="7162800" cy="56388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8B831E9-8DB5-9841-84CA-3B0249AE8C2B}"/>
              </a:ext>
            </a:extLst>
          </p:cNvPr>
          <p:cNvSpPr/>
          <p:nvPr/>
        </p:nvSpPr>
        <p:spPr>
          <a:xfrm>
            <a:off x="4058531" y="4409026"/>
            <a:ext cx="6739760" cy="151880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D6CC9-FA3D-6246-B878-1FCFA5C7BB09}"/>
              </a:ext>
            </a:extLst>
          </p:cNvPr>
          <p:cNvSpPr txBox="1"/>
          <p:nvPr/>
        </p:nvSpPr>
        <p:spPr>
          <a:xfrm>
            <a:off x="1182189" y="1680517"/>
            <a:ext cx="24016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확장자를</a:t>
            </a:r>
            <a:r>
              <a:rPr kumimoji="1" lang="ko-KR" altLang="en-US" dirty="0"/>
              <a:t> 통과하면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Else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타니깐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imgFile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파일객체를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넣어주겠습니다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데이터에 </a:t>
            </a:r>
            <a:r>
              <a:rPr kumimoji="1" lang="en-US" altLang="ko-KR" dirty="0" err="1"/>
              <a:t>imgFile</a:t>
            </a:r>
            <a:r>
              <a:rPr kumimoji="1" lang="ko-KR" altLang="en-US" dirty="0"/>
              <a:t>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추가해주세요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372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C4C71D-2C5F-CF41-B6C4-BC73392C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646" y="506455"/>
            <a:ext cx="4234708" cy="584509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9898C38-C2A3-884D-B986-77DEC851148B}"/>
              </a:ext>
            </a:extLst>
          </p:cNvPr>
          <p:cNvSpPr/>
          <p:nvPr/>
        </p:nvSpPr>
        <p:spPr>
          <a:xfrm>
            <a:off x="5404740" y="4504030"/>
            <a:ext cx="1684830" cy="43610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430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6E0720-E09B-2E4F-9AB9-8FF03562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02" y="1890776"/>
            <a:ext cx="8187436" cy="24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211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806BAA-970C-7B48-AA95-DECE048C44B8}"/>
              </a:ext>
            </a:extLst>
          </p:cNvPr>
          <p:cNvSpPr txBox="1"/>
          <p:nvPr/>
        </p:nvSpPr>
        <p:spPr>
          <a:xfrm>
            <a:off x="3231273" y="273132"/>
            <a:ext cx="5729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이미지가 삭제 되었을 때도 </a:t>
            </a:r>
            <a:r>
              <a:rPr kumimoji="1" lang="en-US" altLang="ko-KR" dirty="0" err="1"/>
              <a:t>imgFile</a:t>
            </a:r>
            <a:r>
              <a:rPr kumimoji="1" lang="ko-KR" altLang="en-US" dirty="0"/>
              <a:t>을 초기화해줍니다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썸네일은</a:t>
            </a:r>
            <a:r>
              <a:rPr kumimoji="1" lang="ko-KR" altLang="en-US" dirty="0"/>
              <a:t> 알아서 삭제해줍니다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fileList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12E7EF-AAAD-DC42-8378-7396AAD6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34" y="1329050"/>
            <a:ext cx="6540605" cy="493518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D4EA799-D744-A84B-9366-8C6F396C57E9}"/>
              </a:ext>
            </a:extLst>
          </p:cNvPr>
          <p:cNvSpPr/>
          <p:nvPr/>
        </p:nvSpPr>
        <p:spPr>
          <a:xfrm>
            <a:off x="4696806" y="4001984"/>
            <a:ext cx="2000878" cy="4868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250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6FF2EA-5526-6347-92C6-BE4DBEA6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196851"/>
            <a:ext cx="9260444" cy="5499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CB58E0-875E-9045-9D4D-AD6A0EC1D274}"/>
              </a:ext>
            </a:extLst>
          </p:cNvPr>
          <p:cNvSpPr txBox="1"/>
          <p:nvPr/>
        </p:nvSpPr>
        <p:spPr>
          <a:xfrm>
            <a:off x="3959789" y="387720"/>
            <a:ext cx="3943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그러면 이제 서버로 올려보겠습니다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등록버튼을 눌렀을 때 올려야 </a:t>
            </a:r>
            <a:r>
              <a:rPr kumimoji="1" lang="ko-KR" altLang="en-US" dirty="0" err="1"/>
              <a:t>겠지요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4BA4FA4-8832-564C-85CE-27AB0750BD5C}"/>
              </a:ext>
            </a:extLst>
          </p:cNvPr>
          <p:cNvSpPr/>
          <p:nvPr/>
        </p:nvSpPr>
        <p:spPr>
          <a:xfrm>
            <a:off x="4477350" y="5661149"/>
            <a:ext cx="1191930" cy="7305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61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B273F2-03D9-3E41-B0A1-FB4563BC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56" y="1542721"/>
            <a:ext cx="9228703" cy="3195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2A362-27AE-1B4C-A05C-40B6068EC4A1}"/>
              </a:ext>
            </a:extLst>
          </p:cNvPr>
          <p:cNvSpPr txBox="1"/>
          <p:nvPr/>
        </p:nvSpPr>
        <p:spPr>
          <a:xfrm>
            <a:off x="4020226" y="439387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등록 버튼을 미리 만들어 놓았습니다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C26A15B-EDBC-6E43-840E-5F01405BEF25}"/>
              </a:ext>
            </a:extLst>
          </p:cNvPr>
          <p:cNvSpPr/>
          <p:nvPr/>
        </p:nvSpPr>
        <p:spPr>
          <a:xfrm>
            <a:off x="7125547" y="1979799"/>
            <a:ext cx="1721570" cy="38339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533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DE3EB6-4B3C-0F45-A3F0-7831005D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144" y="581230"/>
            <a:ext cx="5070599" cy="546064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A641DE1-2CF5-194B-8AAE-710D5852424D}"/>
              </a:ext>
            </a:extLst>
          </p:cNvPr>
          <p:cNvSpPr/>
          <p:nvPr/>
        </p:nvSpPr>
        <p:spPr>
          <a:xfrm>
            <a:off x="4940130" y="1787774"/>
            <a:ext cx="1817285" cy="92799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76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594948-91AB-1047-B57D-A14AA5D9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9" y="1837375"/>
            <a:ext cx="10224984" cy="3183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3B448-B25A-2343-81C4-BE16729F5465}"/>
              </a:ext>
            </a:extLst>
          </p:cNvPr>
          <p:cNvSpPr txBox="1"/>
          <p:nvPr/>
        </p:nvSpPr>
        <p:spPr>
          <a:xfrm>
            <a:off x="3686109" y="1056905"/>
            <a:ext cx="481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먼저 통신하기 전에 </a:t>
            </a:r>
            <a:r>
              <a:rPr kumimoji="1" lang="en-US" altLang="ko-KR" dirty="0" err="1"/>
              <a:t>axios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import </a:t>
            </a:r>
            <a:r>
              <a:rPr kumimoji="1" lang="ko-KR" altLang="en-US" dirty="0"/>
              <a:t>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5341C24-43A3-CE42-B76B-6C77571F34BB}"/>
              </a:ext>
            </a:extLst>
          </p:cNvPr>
          <p:cNvSpPr/>
          <p:nvPr/>
        </p:nvSpPr>
        <p:spPr>
          <a:xfrm>
            <a:off x="2048608" y="3429000"/>
            <a:ext cx="4744078" cy="4868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8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933D96-D07E-294E-A048-6DCCE4D3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7" y="1484085"/>
            <a:ext cx="8382000" cy="4226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D40C9-0586-9245-8A41-6FE9AB4F174E}"/>
              </a:ext>
            </a:extLst>
          </p:cNvPr>
          <p:cNvSpPr txBox="1"/>
          <p:nvPr/>
        </p:nvSpPr>
        <p:spPr>
          <a:xfrm>
            <a:off x="4114800" y="696685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모달창이</a:t>
            </a:r>
            <a:r>
              <a:rPr kumimoji="1" lang="ko-KR" altLang="en-US" dirty="0"/>
              <a:t> 사라지는 것을 확인할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420613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A4BD7B-FB3D-9949-B2C3-206A6C30F6BD}"/>
              </a:ext>
            </a:extLst>
          </p:cNvPr>
          <p:cNvSpPr txBox="1"/>
          <p:nvPr/>
        </p:nvSpPr>
        <p:spPr>
          <a:xfrm>
            <a:off x="2825496" y="402336"/>
            <a:ext cx="768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기존에는 계속 </a:t>
            </a:r>
            <a:r>
              <a:rPr kumimoji="1" lang="en-US" altLang="ko-KR" dirty="0" err="1"/>
              <a:t>json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보냈으나 이번에는 </a:t>
            </a:r>
            <a:r>
              <a:rPr kumimoji="1" lang="en-US" altLang="ko-KR" dirty="0"/>
              <a:t>form</a:t>
            </a:r>
            <a:r>
              <a:rPr kumimoji="1" lang="ko-KR" altLang="en-US" dirty="0"/>
              <a:t> 데이터로 보내겠습니다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7C6A22-A744-9943-A9C1-06B90963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26" y="1118668"/>
            <a:ext cx="11292775" cy="533699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592490E0-6B68-BA4B-8DF4-88B79858B2D4}"/>
              </a:ext>
            </a:extLst>
          </p:cNvPr>
          <p:cNvSpPr/>
          <p:nvPr/>
        </p:nvSpPr>
        <p:spPr>
          <a:xfrm>
            <a:off x="2706976" y="3657600"/>
            <a:ext cx="4744078" cy="4868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C8CD4ED-632F-E64D-A0A7-6A30999EE83D}"/>
              </a:ext>
            </a:extLst>
          </p:cNvPr>
          <p:cNvSpPr/>
          <p:nvPr/>
        </p:nvSpPr>
        <p:spPr>
          <a:xfrm>
            <a:off x="2706976" y="4248044"/>
            <a:ext cx="7305704" cy="62570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01ED217-52FA-CA4E-B129-6F2020E193B5}"/>
              </a:ext>
            </a:extLst>
          </p:cNvPr>
          <p:cNvSpPr/>
          <p:nvPr/>
        </p:nvSpPr>
        <p:spPr>
          <a:xfrm>
            <a:off x="2706976" y="4907898"/>
            <a:ext cx="8686448" cy="83143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115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014C4B-B586-2943-9297-8F67B1B6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60" y="0"/>
            <a:ext cx="9229892" cy="657095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AF10AD6-84B1-DC44-8B33-2485E957AE64}"/>
              </a:ext>
            </a:extLst>
          </p:cNvPr>
          <p:cNvSpPr/>
          <p:nvPr/>
        </p:nvSpPr>
        <p:spPr>
          <a:xfrm>
            <a:off x="3989511" y="5498276"/>
            <a:ext cx="2684421" cy="4868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D06F6-5147-DA46-B76E-D5BB527CD942}"/>
              </a:ext>
            </a:extLst>
          </p:cNvPr>
          <p:cNvSpPr txBox="1"/>
          <p:nvPr/>
        </p:nvSpPr>
        <p:spPr>
          <a:xfrm>
            <a:off x="403761" y="2850078"/>
            <a:ext cx="21130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아까 이미지가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변경되면 </a:t>
            </a:r>
            <a:r>
              <a:rPr kumimoji="1" lang="en-US" altLang="ko-KR" dirty="0" err="1"/>
              <a:t>imgFile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파일을 넣었습니다</a:t>
            </a:r>
          </a:p>
        </p:txBody>
      </p:sp>
    </p:spTree>
    <p:extLst>
      <p:ext uri="{BB962C8B-B14F-4D97-AF65-F5344CB8AC3E}">
        <p14:creationId xmlns:p14="http://schemas.microsoft.com/office/powerpoint/2010/main" val="3048511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10B195-5153-8F4F-AEF1-12BE881F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3" y="1280968"/>
            <a:ext cx="10828234" cy="5467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DED3D6-8A69-5E4B-81CD-01D21A8EDE55}"/>
              </a:ext>
            </a:extLst>
          </p:cNvPr>
          <p:cNvSpPr txBox="1"/>
          <p:nvPr/>
        </p:nvSpPr>
        <p:spPr>
          <a:xfrm>
            <a:off x="2715768" y="512064"/>
            <a:ext cx="691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자세히보면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file </a:t>
            </a:r>
            <a:r>
              <a:rPr kumimoji="1" lang="ko-KR" altLang="en-US" dirty="0" err="1"/>
              <a:t>안에있는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raw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파일객체</a:t>
            </a:r>
            <a:r>
              <a:rPr kumimoji="1" lang="ko-KR" altLang="en-US" dirty="0"/>
              <a:t> 인 것을 알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BAAE3E4-B255-B549-B7AE-07F8E26386AD}"/>
              </a:ext>
            </a:extLst>
          </p:cNvPr>
          <p:cNvSpPr/>
          <p:nvPr/>
        </p:nvSpPr>
        <p:spPr>
          <a:xfrm>
            <a:off x="1373557" y="2208811"/>
            <a:ext cx="8957975" cy="25531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924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DB1782-EC5A-E745-9D5D-9EA9955F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55" y="845394"/>
            <a:ext cx="10170490" cy="577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EA748-BC87-AA4D-A903-592980ED64AC}"/>
              </a:ext>
            </a:extLst>
          </p:cNvPr>
          <p:cNvSpPr txBox="1"/>
          <p:nvPr/>
        </p:nvSpPr>
        <p:spPr>
          <a:xfrm>
            <a:off x="2743200" y="332509"/>
            <a:ext cx="694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노드서버로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Post</a:t>
            </a:r>
            <a:r>
              <a:rPr kumimoji="1" lang="ko-KR" altLang="en-US" dirty="0"/>
              <a:t>방식으로 객체가 아닌 </a:t>
            </a:r>
            <a:r>
              <a:rPr kumimoji="1" lang="en-US" altLang="ko-KR" dirty="0" err="1"/>
              <a:t>formData</a:t>
            </a:r>
            <a:r>
              <a:rPr kumimoji="1" lang="ko-KR" altLang="en-US" dirty="0"/>
              <a:t> 그대로 보냅니다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EE396118-935E-BC46-95ED-35365435CEAE}"/>
              </a:ext>
            </a:extLst>
          </p:cNvPr>
          <p:cNvSpPr/>
          <p:nvPr/>
        </p:nvSpPr>
        <p:spPr>
          <a:xfrm>
            <a:off x="2743201" y="3123210"/>
            <a:ext cx="7065818" cy="288939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385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FD9A1D-B4F4-A44A-9C0B-5937DEFA4D4E}"/>
              </a:ext>
            </a:extLst>
          </p:cNvPr>
          <p:cNvSpPr txBox="1"/>
          <p:nvPr/>
        </p:nvSpPr>
        <p:spPr>
          <a:xfrm>
            <a:off x="3925635" y="2583458"/>
            <a:ext cx="4815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클라이언트에서 데이터를 올렸으니 서버에서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받고 </a:t>
            </a:r>
            <a:r>
              <a:rPr kumimoji="1" lang="en-US" altLang="ko-KR" dirty="0"/>
              <a:t>response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내려주어야 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서버로 이동합니다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061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2F616A-15D5-2248-843C-78A8F986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859" y="1114074"/>
            <a:ext cx="3296521" cy="473874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886521C-709E-914D-84D2-7245E398D10C}"/>
              </a:ext>
            </a:extLst>
          </p:cNvPr>
          <p:cNvSpPr/>
          <p:nvPr/>
        </p:nvSpPr>
        <p:spPr>
          <a:xfrm>
            <a:off x="4215742" y="4270189"/>
            <a:ext cx="2743199" cy="439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B04AF-3063-7A43-86A0-6BAC95E77918}"/>
              </a:ext>
            </a:extLst>
          </p:cNvPr>
          <p:cNvSpPr txBox="1"/>
          <p:nvPr/>
        </p:nvSpPr>
        <p:spPr>
          <a:xfrm>
            <a:off x="615172" y="2690336"/>
            <a:ext cx="33986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테이블을 만들기 위해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popup.js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 생성해주세요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소스는 드리겠습니다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45BD6B-FC9D-5449-90CD-A95F171C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776" y="108898"/>
            <a:ext cx="4126710" cy="674910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E1CEEBAC-70F1-1B44-A957-BB26BE142612}"/>
              </a:ext>
            </a:extLst>
          </p:cNvPr>
          <p:cNvSpPr/>
          <p:nvPr/>
        </p:nvSpPr>
        <p:spPr>
          <a:xfrm>
            <a:off x="8678885" y="4167664"/>
            <a:ext cx="2709552" cy="15443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191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7D896F-9C50-5244-86F6-0752E192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6" y="1370116"/>
            <a:ext cx="2902758" cy="43062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57B28A-152E-1C49-A0AF-16CDEAEBB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373" y="1207128"/>
            <a:ext cx="6875813" cy="446927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518D48E0-AE82-1B4A-A922-AB020478F2A0}"/>
              </a:ext>
            </a:extLst>
          </p:cNvPr>
          <p:cNvSpPr/>
          <p:nvPr/>
        </p:nvSpPr>
        <p:spPr>
          <a:xfrm>
            <a:off x="471136" y="3173681"/>
            <a:ext cx="2743199" cy="439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1B7A7841-4F87-E148-B412-BBDE0351EAF5}"/>
              </a:ext>
            </a:extLst>
          </p:cNvPr>
          <p:cNvSpPr/>
          <p:nvPr/>
        </p:nvSpPr>
        <p:spPr>
          <a:xfrm>
            <a:off x="5136159" y="4691744"/>
            <a:ext cx="5575384" cy="439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01742-2B8B-B345-887F-77065794D2FB}"/>
              </a:ext>
            </a:extLst>
          </p:cNvPr>
          <p:cNvSpPr txBox="1"/>
          <p:nvPr/>
        </p:nvSpPr>
        <p:spPr>
          <a:xfrm>
            <a:off x="2909455" y="477187"/>
            <a:ext cx="618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Index.js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에서 마찬가지도 </a:t>
            </a:r>
            <a:r>
              <a:rPr kumimoji="1" lang="en-US" altLang="ko-KR" dirty="0" err="1"/>
              <a:t>expor</a:t>
            </a:r>
            <a:r>
              <a:rPr kumimoji="1" lang="ko-KR" altLang="en-US" dirty="0"/>
              <a:t>할 </a:t>
            </a:r>
            <a:r>
              <a:rPr kumimoji="1" lang="en-US" altLang="ko-KR" dirty="0"/>
              <a:t>popup </a:t>
            </a:r>
            <a:r>
              <a:rPr kumimoji="1" lang="ko-KR" altLang="en-US" dirty="0"/>
              <a:t>하나 추가합니다</a:t>
            </a:r>
          </a:p>
        </p:txBody>
      </p:sp>
    </p:spTree>
    <p:extLst>
      <p:ext uri="{BB962C8B-B14F-4D97-AF65-F5344CB8AC3E}">
        <p14:creationId xmlns:p14="http://schemas.microsoft.com/office/powerpoint/2010/main" val="1205787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5E878C-31E7-9C40-BBAD-FD08E531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86" y="2696441"/>
            <a:ext cx="9279081" cy="732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89266-CA82-F04E-96E2-DDFE3EFB9DCC}"/>
              </a:ext>
            </a:extLst>
          </p:cNvPr>
          <p:cNvSpPr txBox="1"/>
          <p:nvPr/>
        </p:nvSpPr>
        <p:spPr>
          <a:xfrm>
            <a:off x="4149794" y="1187532"/>
            <a:ext cx="3892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생성된 것을 확인할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하이디 또한 접속해서 확인해보세요</a:t>
            </a:r>
          </a:p>
        </p:txBody>
      </p:sp>
    </p:spTree>
    <p:extLst>
      <p:ext uri="{BB962C8B-B14F-4D97-AF65-F5344CB8AC3E}">
        <p14:creationId xmlns:p14="http://schemas.microsoft.com/office/powerpoint/2010/main" val="2006291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1BDDA1-DB7A-C64C-B71A-B276DADE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4" y="1081277"/>
            <a:ext cx="3332480" cy="51123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F8DC03-EFFE-9A46-AD11-EA985E57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84" y="1733219"/>
            <a:ext cx="7105155" cy="3813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BD360-D21A-1943-AA9F-8746C4FC196C}"/>
              </a:ext>
            </a:extLst>
          </p:cNvPr>
          <p:cNvSpPr txBox="1"/>
          <p:nvPr/>
        </p:nvSpPr>
        <p:spPr>
          <a:xfrm>
            <a:off x="3292989" y="295064"/>
            <a:ext cx="560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popup.js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만들어 주시고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작성해주세요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EE61490-5A46-D248-9F58-A37FA917B23E}"/>
              </a:ext>
            </a:extLst>
          </p:cNvPr>
          <p:cNvSpPr/>
          <p:nvPr/>
        </p:nvSpPr>
        <p:spPr>
          <a:xfrm>
            <a:off x="505297" y="2798936"/>
            <a:ext cx="2594519" cy="439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DB5603A-6C72-D448-81F4-AB9C1E2E6810}"/>
              </a:ext>
            </a:extLst>
          </p:cNvPr>
          <p:cNvSpPr/>
          <p:nvPr/>
        </p:nvSpPr>
        <p:spPr>
          <a:xfrm>
            <a:off x="5101681" y="1799192"/>
            <a:ext cx="6264311" cy="35866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003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1E1E77-3F34-204F-BE48-FD878645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470" y="538589"/>
            <a:ext cx="8836396" cy="57808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13336F-1933-FA42-937C-F362B0AEA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1" y="1048079"/>
            <a:ext cx="2931794" cy="454519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E95132D-4652-E84E-9BB5-9AE6567F65B0}"/>
              </a:ext>
            </a:extLst>
          </p:cNvPr>
          <p:cNvSpPr/>
          <p:nvPr/>
        </p:nvSpPr>
        <p:spPr>
          <a:xfrm>
            <a:off x="382648" y="4271120"/>
            <a:ext cx="2594519" cy="439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3FCF5B73-F4C6-8F4D-B064-296946E13377}"/>
              </a:ext>
            </a:extLst>
          </p:cNvPr>
          <p:cNvSpPr/>
          <p:nvPr/>
        </p:nvSpPr>
        <p:spPr>
          <a:xfrm>
            <a:off x="4238368" y="4499957"/>
            <a:ext cx="7570984" cy="69383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EF68FE3-3ABF-8646-8CE2-85BFB5358BE2}"/>
              </a:ext>
            </a:extLst>
          </p:cNvPr>
          <p:cNvSpPr/>
          <p:nvPr/>
        </p:nvSpPr>
        <p:spPr>
          <a:xfrm>
            <a:off x="4238368" y="1570592"/>
            <a:ext cx="7383656" cy="215101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2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B3CBAC-7E26-B344-8F03-60EE010B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70" y="1525815"/>
            <a:ext cx="9597571" cy="4475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5AC5E-2B24-D841-B77E-1F7BA8E9103C}"/>
              </a:ext>
            </a:extLst>
          </p:cNvPr>
          <p:cNvSpPr txBox="1"/>
          <p:nvPr/>
        </p:nvSpPr>
        <p:spPr>
          <a:xfrm>
            <a:off x="3363686" y="856913"/>
            <a:ext cx="614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버튼을 하나 추가하고 </a:t>
            </a:r>
            <a:r>
              <a:rPr kumimoji="1" lang="en-US" altLang="ko-KR" dirty="0" err="1"/>
              <a:t>showModal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바꾸어줍니다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2C43733-C095-2C47-80B6-4ED4F2493FD1}"/>
              </a:ext>
            </a:extLst>
          </p:cNvPr>
          <p:cNvSpPr/>
          <p:nvPr/>
        </p:nvSpPr>
        <p:spPr>
          <a:xfrm>
            <a:off x="2537669" y="3446092"/>
            <a:ext cx="7067803" cy="39413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458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8D2DC2-3D88-C44B-95F8-3A336AF2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52" y="256704"/>
            <a:ext cx="7790467" cy="6344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75C12-4A1E-9546-87FA-0DF3FD4436A5}"/>
              </a:ext>
            </a:extLst>
          </p:cNvPr>
          <p:cNvSpPr txBox="1"/>
          <p:nvPr/>
        </p:nvSpPr>
        <p:spPr>
          <a:xfrm>
            <a:off x="855023" y="2690335"/>
            <a:ext cx="2574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 글을 등록하고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서버 콘솔에 잘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올라오나 확인해봅니다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44D680B-40B0-F047-86A5-655E805F1789}"/>
              </a:ext>
            </a:extLst>
          </p:cNvPr>
          <p:cNvSpPr/>
          <p:nvPr/>
        </p:nvSpPr>
        <p:spPr>
          <a:xfrm>
            <a:off x="6364052" y="5343896"/>
            <a:ext cx="1010526" cy="84777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8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F61187-3482-E24D-91C6-95481498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25" y="2671953"/>
            <a:ext cx="7282071" cy="1514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BE043-B1F5-2949-B499-071740FDA4A6}"/>
              </a:ext>
            </a:extLst>
          </p:cNvPr>
          <p:cNvSpPr txBox="1"/>
          <p:nvPr/>
        </p:nvSpPr>
        <p:spPr>
          <a:xfrm>
            <a:off x="4334256" y="1499616"/>
            <a:ext cx="3892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데이터가 제대로 떨어지지 않습니다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이유가 뭔지 확인해 봅니다</a:t>
            </a:r>
          </a:p>
        </p:txBody>
      </p:sp>
    </p:spTree>
    <p:extLst>
      <p:ext uri="{BB962C8B-B14F-4D97-AF65-F5344CB8AC3E}">
        <p14:creationId xmlns:p14="http://schemas.microsoft.com/office/powerpoint/2010/main" val="9165981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BEEF2A-FAE0-0C4C-BD19-B1A3496AC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75" y="912889"/>
            <a:ext cx="10227650" cy="503222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56E3B24-12E0-2848-9BA4-39104EC07B60}"/>
              </a:ext>
            </a:extLst>
          </p:cNvPr>
          <p:cNvSpPr/>
          <p:nvPr/>
        </p:nvSpPr>
        <p:spPr>
          <a:xfrm>
            <a:off x="1303144" y="3097640"/>
            <a:ext cx="8426072" cy="33136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3E7DE8B-613C-1F41-8297-E5B22CB39E65}"/>
              </a:ext>
            </a:extLst>
          </p:cNvPr>
          <p:cNvSpPr/>
          <p:nvPr/>
        </p:nvSpPr>
        <p:spPr>
          <a:xfrm>
            <a:off x="1056256" y="4780136"/>
            <a:ext cx="8362064" cy="108116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18FBF-827E-DD49-A418-88B8C07A068D}"/>
              </a:ext>
            </a:extLst>
          </p:cNvPr>
          <p:cNvSpPr txBox="1"/>
          <p:nvPr/>
        </p:nvSpPr>
        <p:spPr>
          <a:xfrm>
            <a:off x="580913" y="396864"/>
            <a:ext cx="1138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formData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이미지를 올려서 </a:t>
            </a:r>
            <a:r>
              <a:rPr kumimoji="1" lang="ko-KR" altLang="en-US" dirty="0" err="1"/>
              <a:t>헤더값을</a:t>
            </a:r>
            <a:r>
              <a:rPr kumimoji="1" lang="ko-KR" altLang="en-US" dirty="0"/>
              <a:t> 확인해보니 </a:t>
            </a:r>
            <a:r>
              <a:rPr kumimoji="1" lang="en-US" altLang="ko-KR" dirty="0"/>
              <a:t>content-Type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multipart</a:t>
            </a:r>
            <a:r>
              <a:rPr kumimoji="1" lang="ko-KR" altLang="en-US" dirty="0"/>
              <a:t>로 된 것을 볼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292987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9420BB-716E-FE47-BCA1-BDD019B4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6" y="1284159"/>
            <a:ext cx="2520188" cy="428968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7A29F1A-1B36-0040-8520-450CD2EF3CC4}"/>
              </a:ext>
            </a:extLst>
          </p:cNvPr>
          <p:cNvSpPr/>
          <p:nvPr/>
        </p:nvSpPr>
        <p:spPr>
          <a:xfrm>
            <a:off x="778888" y="2786744"/>
            <a:ext cx="2125856" cy="3496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F5ECB293-68DD-1C4B-8C23-5D8C92A074BA}"/>
              </a:ext>
            </a:extLst>
          </p:cNvPr>
          <p:cNvSpPr/>
          <p:nvPr/>
        </p:nvSpPr>
        <p:spPr>
          <a:xfrm>
            <a:off x="778888" y="4289328"/>
            <a:ext cx="2125856" cy="60271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C0044-1C82-2A4F-A539-6ABD494B6A31}"/>
              </a:ext>
            </a:extLst>
          </p:cNvPr>
          <p:cNvSpPr txBox="1"/>
          <p:nvPr/>
        </p:nvSpPr>
        <p:spPr>
          <a:xfrm>
            <a:off x="4562855" y="4329073"/>
            <a:ext cx="592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node_server</a:t>
            </a:r>
            <a:r>
              <a:rPr kumimoji="1" lang="en-US" altLang="ko-KR" sz="2800" dirty="0"/>
              <a:t> / </a:t>
            </a:r>
            <a:r>
              <a:rPr kumimoji="1" lang="en-US" altLang="ko-KR" sz="2800" dirty="0">
                <a:solidFill>
                  <a:srgbClr val="FF0000"/>
                </a:solidFill>
              </a:rPr>
              <a:t>public / images </a:t>
            </a:r>
            <a:r>
              <a:rPr kumimoji="1" lang="ko-KR" altLang="en-US" sz="2800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11DC0-BEC4-4648-B0BD-9B170A7EF6DA}"/>
              </a:ext>
            </a:extLst>
          </p:cNvPr>
          <p:cNvSpPr txBox="1"/>
          <p:nvPr/>
        </p:nvSpPr>
        <p:spPr>
          <a:xfrm>
            <a:off x="4562855" y="2699958"/>
            <a:ext cx="5724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node_server</a:t>
            </a:r>
            <a:r>
              <a:rPr kumimoji="1" lang="en-US" altLang="ko-KR" sz="2800" dirty="0"/>
              <a:t> / </a:t>
            </a:r>
            <a:r>
              <a:rPr kumimoji="1" lang="en-US" altLang="ko-KR" sz="2800" dirty="0" err="1"/>
              <a:t>api</a:t>
            </a:r>
            <a:r>
              <a:rPr kumimoji="1" lang="en-US" altLang="ko-KR" sz="2800" dirty="0"/>
              <a:t> /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upload.js</a:t>
            </a:r>
            <a:r>
              <a:rPr kumimoji="1" lang="en-US" altLang="ko-KR" sz="2800" dirty="0"/>
              <a:t> </a:t>
            </a:r>
            <a:r>
              <a:rPr kumimoji="1" lang="ko-KR" altLang="en-US" sz="2800" dirty="0"/>
              <a:t>생성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6572219-CEB5-8645-889B-691D7396842C}"/>
              </a:ext>
            </a:extLst>
          </p:cNvPr>
          <p:cNvCxnSpPr>
            <a:cxnSpLocks/>
          </p:cNvCxnSpPr>
          <p:nvPr/>
        </p:nvCxnSpPr>
        <p:spPr>
          <a:xfrm>
            <a:off x="2994276" y="2961568"/>
            <a:ext cx="13399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5F1DB3-C2A7-1340-82B6-D14379DD874E}"/>
              </a:ext>
            </a:extLst>
          </p:cNvPr>
          <p:cNvCxnSpPr>
            <a:cxnSpLocks/>
          </p:cNvCxnSpPr>
          <p:nvPr/>
        </p:nvCxnSpPr>
        <p:spPr>
          <a:xfrm>
            <a:off x="2994276" y="4590683"/>
            <a:ext cx="13399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56FD536-47A8-8A42-BBA6-D3D8CB290D62}"/>
              </a:ext>
            </a:extLst>
          </p:cNvPr>
          <p:cNvSpPr txBox="1"/>
          <p:nvPr/>
        </p:nvSpPr>
        <p:spPr>
          <a:xfrm>
            <a:off x="968188" y="417691"/>
            <a:ext cx="1062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이미지 처리를 위해 공통 모듈 파일을 만들어 줍니다 또한 이미지를 저장할 디렉터리도 만들어줍니다</a:t>
            </a:r>
          </a:p>
        </p:txBody>
      </p:sp>
    </p:spTree>
    <p:extLst>
      <p:ext uri="{BB962C8B-B14F-4D97-AF65-F5344CB8AC3E}">
        <p14:creationId xmlns:p14="http://schemas.microsoft.com/office/powerpoint/2010/main" val="3384617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7E89A-0114-9E4A-9F45-34912DD9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46" y="1834388"/>
            <a:ext cx="2531364" cy="4218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58D40D-478B-614C-80BC-A0A3C2BD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72" y="1329670"/>
            <a:ext cx="8874751" cy="472365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81E9CC7-4A92-DF41-8039-B4BBD23E87B8}"/>
              </a:ext>
            </a:extLst>
          </p:cNvPr>
          <p:cNvSpPr/>
          <p:nvPr/>
        </p:nvSpPr>
        <p:spPr>
          <a:xfrm>
            <a:off x="452752" y="3429000"/>
            <a:ext cx="2327024" cy="4023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C494A-D122-574F-8F9D-F174B1438C44}"/>
              </a:ext>
            </a:extLst>
          </p:cNvPr>
          <p:cNvSpPr txBox="1"/>
          <p:nvPr/>
        </p:nvSpPr>
        <p:spPr>
          <a:xfrm>
            <a:off x="3798922" y="683339"/>
            <a:ext cx="347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3600" dirty="0">
                <a:solidFill>
                  <a:srgbClr val="FF0000"/>
                </a:solidFill>
              </a:rPr>
              <a:t> 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i</a:t>
            </a:r>
            <a:r>
              <a:rPr kumimoji="1" lang="en-US" altLang="ko-KR" sz="3600" dirty="0">
                <a:solidFill>
                  <a:srgbClr val="FF0000"/>
                </a:solidFill>
              </a:rPr>
              <a:t> -s 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multer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2EBE453-4428-DA4D-80F4-6576C0DA411A}"/>
              </a:ext>
            </a:extLst>
          </p:cNvPr>
          <p:cNvSpPr/>
          <p:nvPr/>
        </p:nvSpPr>
        <p:spPr>
          <a:xfrm>
            <a:off x="3511296" y="1329670"/>
            <a:ext cx="2584704" cy="4023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E2E736-60A9-9040-B71C-950C02957815}"/>
              </a:ext>
            </a:extLst>
          </p:cNvPr>
          <p:cNvSpPr txBox="1"/>
          <p:nvPr/>
        </p:nvSpPr>
        <p:spPr>
          <a:xfrm>
            <a:off x="3056872" y="261523"/>
            <a:ext cx="666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이미지를 처리할 </a:t>
            </a:r>
            <a:r>
              <a:rPr kumimoji="1" lang="en-US" altLang="ko-KR" dirty="0" err="1"/>
              <a:t>multer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설치하고 공통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작성해줍니다</a:t>
            </a:r>
          </a:p>
        </p:txBody>
      </p:sp>
    </p:spTree>
    <p:extLst>
      <p:ext uri="{BB962C8B-B14F-4D97-AF65-F5344CB8AC3E}">
        <p14:creationId xmlns:p14="http://schemas.microsoft.com/office/powerpoint/2010/main" val="172488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58D40D-478B-614C-80BC-A0A3C2BD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5" y="303647"/>
            <a:ext cx="11743750" cy="625070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DD1C62D-2BD1-C140-ADE1-67FBA6AE6754}"/>
              </a:ext>
            </a:extLst>
          </p:cNvPr>
          <p:cNvSpPr/>
          <p:nvPr/>
        </p:nvSpPr>
        <p:spPr>
          <a:xfrm>
            <a:off x="827656" y="321934"/>
            <a:ext cx="3250568" cy="50102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03FF332-79FC-FE42-8E1F-9F3003A1094E}"/>
              </a:ext>
            </a:extLst>
          </p:cNvPr>
          <p:cNvSpPr/>
          <p:nvPr/>
        </p:nvSpPr>
        <p:spPr>
          <a:xfrm>
            <a:off x="827656" y="913247"/>
            <a:ext cx="2445896" cy="3760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7978484-9B76-D348-9F81-214921B8DBA5}"/>
              </a:ext>
            </a:extLst>
          </p:cNvPr>
          <p:cNvSpPr/>
          <p:nvPr/>
        </p:nvSpPr>
        <p:spPr>
          <a:xfrm>
            <a:off x="827656" y="1477334"/>
            <a:ext cx="5957192" cy="7446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B9DB01D-DF99-794C-9A87-E19B9820C5A6}"/>
              </a:ext>
            </a:extLst>
          </p:cNvPr>
          <p:cNvSpPr/>
          <p:nvPr/>
        </p:nvSpPr>
        <p:spPr>
          <a:xfrm>
            <a:off x="827656" y="2221992"/>
            <a:ext cx="9249032" cy="7446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9C79BDE0-3DB7-C94F-B289-FCBDDB599B5C}"/>
              </a:ext>
            </a:extLst>
          </p:cNvPr>
          <p:cNvSpPr/>
          <p:nvPr/>
        </p:nvSpPr>
        <p:spPr>
          <a:xfrm>
            <a:off x="827656" y="2963602"/>
            <a:ext cx="11041256" cy="21478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97F12FA1-2F9F-6841-ABC2-8BC5F3177A8A}"/>
              </a:ext>
            </a:extLst>
          </p:cNvPr>
          <p:cNvSpPr/>
          <p:nvPr/>
        </p:nvSpPr>
        <p:spPr>
          <a:xfrm>
            <a:off x="827656" y="5111495"/>
            <a:ext cx="5189096" cy="5151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B08C799A-829E-8C43-84A7-5A3FC6230FEB}"/>
              </a:ext>
            </a:extLst>
          </p:cNvPr>
          <p:cNvSpPr/>
          <p:nvPr/>
        </p:nvSpPr>
        <p:spPr>
          <a:xfrm>
            <a:off x="827656" y="6011809"/>
            <a:ext cx="5189096" cy="5151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919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30D918-F28D-2446-900F-FBBD003E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49" y="1336180"/>
            <a:ext cx="7940979" cy="4185639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7262A89-A0ED-DF4E-BA73-B377BD39D11D}"/>
              </a:ext>
            </a:extLst>
          </p:cNvPr>
          <p:cNvSpPr/>
          <p:nvPr/>
        </p:nvSpPr>
        <p:spPr>
          <a:xfrm>
            <a:off x="4732396" y="3562232"/>
            <a:ext cx="5646638" cy="68913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29EE3-EA32-DA4B-83F5-AD5CC8777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2" y="1156400"/>
            <a:ext cx="2931794" cy="454519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57DDB5A7-0574-304F-985D-6A32FA2B2B0F}"/>
              </a:ext>
            </a:extLst>
          </p:cNvPr>
          <p:cNvSpPr/>
          <p:nvPr/>
        </p:nvSpPr>
        <p:spPr>
          <a:xfrm>
            <a:off x="709469" y="4379441"/>
            <a:ext cx="2594519" cy="439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90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F9D180-F1DE-5345-A50F-D411C9F9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48" y="1417410"/>
            <a:ext cx="8518041" cy="40231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6371C9-1816-4846-8A44-005B5B8C0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9" y="1261835"/>
            <a:ext cx="2931794" cy="454519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C29C64B-F1EB-724F-9FAC-AAD383E5A3BA}"/>
              </a:ext>
            </a:extLst>
          </p:cNvPr>
          <p:cNvSpPr/>
          <p:nvPr/>
        </p:nvSpPr>
        <p:spPr>
          <a:xfrm>
            <a:off x="311396" y="4484876"/>
            <a:ext cx="2594519" cy="439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56718CF-6EA6-4E40-BDD7-0AB9C18EA2E3}"/>
              </a:ext>
            </a:extLst>
          </p:cNvPr>
          <p:cNvSpPr/>
          <p:nvPr/>
        </p:nvSpPr>
        <p:spPr>
          <a:xfrm>
            <a:off x="3767833" y="3360243"/>
            <a:ext cx="7549351" cy="59424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6AA198C-E1DB-5B48-AA48-A687709368DC}"/>
              </a:ext>
            </a:extLst>
          </p:cNvPr>
          <p:cNvSpPr/>
          <p:nvPr/>
        </p:nvSpPr>
        <p:spPr>
          <a:xfrm>
            <a:off x="5774764" y="3428999"/>
            <a:ext cx="2359834" cy="4304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6E52B-DEF7-C544-AC5E-957BBD2041E9}"/>
              </a:ext>
            </a:extLst>
          </p:cNvPr>
          <p:cNvSpPr txBox="1"/>
          <p:nvPr/>
        </p:nvSpPr>
        <p:spPr>
          <a:xfrm>
            <a:off x="3029295" y="673459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이미지가 올라갈 곳에 </a:t>
            </a:r>
            <a:r>
              <a:rPr kumimoji="1" lang="ko-KR" altLang="en-US" dirty="0" err="1"/>
              <a:t>미들웨어로</a:t>
            </a:r>
            <a:r>
              <a:rPr kumimoji="1" lang="ko-KR" altLang="en-US" dirty="0"/>
              <a:t> 이미지처리를 해줍니다</a:t>
            </a:r>
          </a:p>
        </p:txBody>
      </p:sp>
    </p:spTree>
    <p:extLst>
      <p:ext uri="{BB962C8B-B14F-4D97-AF65-F5344CB8AC3E}">
        <p14:creationId xmlns:p14="http://schemas.microsoft.com/office/powerpoint/2010/main" val="27168511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E96869-2E31-2543-8B00-D3A786C8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44" y="474519"/>
            <a:ext cx="6912594" cy="5445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7A862-2951-7440-BFDA-33F4A9370060}"/>
              </a:ext>
            </a:extLst>
          </p:cNvPr>
          <p:cNvSpPr txBox="1"/>
          <p:nvPr/>
        </p:nvSpPr>
        <p:spPr>
          <a:xfrm>
            <a:off x="756062" y="2413337"/>
            <a:ext cx="3353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이미지까지 등록하고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서버로 가서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Public / images </a:t>
            </a:r>
            <a:r>
              <a:rPr kumimoji="1" lang="ko-KR" altLang="en-US" dirty="0"/>
              <a:t>디렉터리 안과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req.body</a:t>
            </a:r>
            <a:r>
              <a:rPr kumimoji="1" lang="en-US" altLang="ko-KR" dirty="0"/>
              <a:t> </a:t>
            </a:r>
            <a:r>
              <a:rPr kumimoji="1" lang="ko-KR" altLang="en-US" dirty="0"/>
              <a:t>콘솔 확인해보세요</a:t>
            </a:r>
          </a:p>
        </p:txBody>
      </p:sp>
    </p:spTree>
    <p:extLst>
      <p:ext uri="{BB962C8B-B14F-4D97-AF65-F5344CB8AC3E}">
        <p14:creationId xmlns:p14="http://schemas.microsoft.com/office/powerpoint/2010/main" val="15744642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AC2677-8BB9-EF47-B596-7E305259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05" y="973777"/>
            <a:ext cx="10474027" cy="8312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E01E8-7145-584A-B9BB-1E114394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35" y="2017732"/>
            <a:ext cx="3790703" cy="464546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1AB2BD2-73E3-E24A-8287-910C99E66A5C}"/>
              </a:ext>
            </a:extLst>
          </p:cNvPr>
          <p:cNvSpPr/>
          <p:nvPr/>
        </p:nvSpPr>
        <p:spPr>
          <a:xfrm>
            <a:off x="1224534" y="1217182"/>
            <a:ext cx="10104526" cy="49286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873B7D8-16F0-B14E-B9AD-1ED53B140771}"/>
              </a:ext>
            </a:extLst>
          </p:cNvPr>
          <p:cNvSpPr/>
          <p:nvPr/>
        </p:nvSpPr>
        <p:spPr>
          <a:xfrm>
            <a:off x="4269420" y="4647171"/>
            <a:ext cx="3510698" cy="123705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6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8F33EE-6E73-2A40-ACB7-FB03067F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61" y="1045029"/>
            <a:ext cx="8192678" cy="533365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9833E66-274B-7949-875C-50E46CCB3623}"/>
              </a:ext>
            </a:extLst>
          </p:cNvPr>
          <p:cNvSpPr/>
          <p:nvPr/>
        </p:nvSpPr>
        <p:spPr>
          <a:xfrm>
            <a:off x="6336785" y="5301342"/>
            <a:ext cx="1283216" cy="69425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531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9A227-C3CD-5743-84FF-CA26F4CE9303}"/>
              </a:ext>
            </a:extLst>
          </p:cNvPr>
          <p:cNvSpPr txBox="1"/>
          <p:nvPr/>
        </p:nvSpPr>
        <p:spPr>
          <a:xfrm>
            <a:off x="1294173" y="2151727"/>
            <a:ext cx="101681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이미지는 저장 되었고</a:t>
            </a:r>
            <a:r>
              <a:rPr kumimoji="1" lang="en-US" altLang="ko-KR" sz="3200" dirty="0"/>
              <a:t>, </a:t>
            </a:r>
            <a:r>
              <a:rPr kumimoji="1" lang="ko-KR" altLang="en-US" sz="3200" dirty="0" err="1"/>
              <a:t>폼데이터도</a:t>
            </a:r>
            <a:r>
              <a:rPr kumimoji="1" lang="ko-KR" altLang="en-US" sz="3200" dirty="0"/>
              <a:t> 잘 올라와서 </a:t>
            </a:r>
            <a:r>
              <a:rPr kumimoji="1" lang="ko-KR" altLang="en-US" sz="3200" dirty="0" err="1"/>
              <a:t>파싱해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ko-KR" altLang="en-US" sz="3200" dirty="0"/>
              <a:t>주었습니다</a:t>
            </a:r>
            <a:r>
              <a:rPr kumimoji="1" lang="en-US" altLang="ko-KR" sz="3200" dirty="0"/>
              <a:t>. </a:t>
            </a:r>
            <a:r>
              <a:rPr kumimoji="1" lang="ko-KR" altLang="en-US" sz="3200" dirty="0"/>
              <a:t>그런데 파일 이름을 데이터베이스에 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ko-KR" altLang="en-US" sz="3200" dirty="0" err="1"/>
              <a:t>저장해야하는데</a:t>
            </a:r>
            <a:r>
              <a:rPr kumimoji="1" lang="ko-KR" altLang="en-US" sz="3200" dirty="0"/>
              <a:t> 저장된 이름은 어떻게 가져올까요</a:t>
            </a:r>
          </a:p>
        </p:txBody>
      </p:sp>
    </p:spTree>
    <p:extLst>
      <p:ext uri="{BB962C8B-B14F-4D97-AF65-F5344CB8AC3E}">
        <p14:creationId xmlns:p14="http://schemas.microsoft.com/office/powerpoint/2010/main" val="15848640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178039-D2DD-D645-A7E3-D0996F1E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" y="1207389"/>
            <a:ext cx="2538984" cy="444322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8CE7778-4E36-1D4C-A211-62D42D0D2F05}"/>
              </a:ext>
            </a:extLst>
          </p:cNvPr>
          <p:cNvSpPr/>
          <p:nvPr/>
        </p:nvSpPr>
        <p:spPr>
          <a:xfrm>
            <a:off x="547812" y="2571483"/>
            <a:ext cx="1902780" cy="37288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9D46D7-B0B1-6245-99BF-E0F6B275C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76" y="1416604"/>
            <a:ext cx="7395972" cy="381004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655D014-5056-1344-A926-4E1236A981ED}"/>
              </a:ext>
            </a:extLst>
          </p:cNvPr>
          <p:cNvSpPr/>
          <p:nvPr/>
        </p:nvSpPr>
        <p:spPr>
          <a:xfrm>
            <a:off x="5253924" y="3037827"/>
            <a:ext cx="5023932" cy="4826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3E230-9D3F-F24D-9A47-53CFD89D7612}"/>
              </a:ext>
            </a:extLst>
          </p:cNvPr>
          <p:cNvSpPr txBox="1"/>
          <p:nvPr/>
        </p:nvSpPr>
        <p:spPr>
          <a:xfrm>
            <a:off x="1323190" y="340676"/>
            <a:ext cx="8658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하면 </a:t>
            </a:r>
            <a:r>
              <a:rPr kumimoji="1" lang="en-US" altLang="ko-KR" dirty="0"/>
              <a:t>upload</a:t>
            </a:r>
            <a:r>
              <a:rPr kumimoji="1" lang="ko-KR" altLang="en-US" dirty="0"/>
              <a:t>모듈을 통해 파일이 저장되고 결과 값을 </a:t>
            </a:r>
            <a:r>
              <a:rPr kumimoji="1" lang="en-US" altLang="ko-KR" dirty="0" err="1"/>
              <a:t>req.file</a:t>
            </a:r>
            <a:r>
              <a:rPr kumimoji="1" lang="ko-KR" altLang="en-US" dirty="0"/>
              <a:t>에 넣어 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때문에 우리는 </a:t>
            </a:r>
            <a:r>
              <a:rPr kumimoji="1" lang="en-US" altLang="ko-KR" dirty="0" err="1"/>
              <a:t>req.file</a:t>
            </a:r>
            <a:r>
              <a:rPr kumimoji="1" lang="ko-KR" altLang="en-US" dirty="0"/>
              <a:t>을 통해 파일 객체의 값을 가져올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4207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6F795A-64F1-044A-91FC-21929481F435}"/>
              </a:ext>
            </a:extLst>
          </p:cNvPr>
          <p:cNvSpPr txBox="1"/>
          <p:nvPr/>
        </p:nvSpPr>
        <p:spPr>
          <a:xfrm>
            <a:off x="2587752" y="2953512"/>
            <a:ext cx="821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글을 이미지와 함께 다시 등록해봅니다</a:t>
            </a:r>
          </a:p>
        </p:txBody>
      </p:sp>
    </p:spTree>
    <p:extLst>
      <p:ext uri="{BB962C8B-B14F-4D97-AF65-F5344CB8AC3E}">
        <p14:creationId xmlns:p14="http://schemas.microsoft.com/office/powerpoint/2010/main" val="36082797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F13BD9-D7A0-1D46-8F2C-22C69CEE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6" y="1947007"/>
            <a:ext cx="11141727" cy="2963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883D6-7322-4E4F-9B52-4030482A5190}"/>
              </a:ext>
            </a:extLst>
          </p:cNvPr>
          <p:cNvSpPr txBox="1"/>
          <p:nvPr/>
        </p:nvSpPr>
        <p:spPr>
          <a:xfrm>
            <a:off x="3490490" y="441064"/>
            <a:ext cx="7448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req.file</a:t>
            </a:r>
            <a:r>
              <a:rPr kumimoji="1" lang="ko-KR" altLang="en-US" dirty="0"/>
              <a:t> 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객체 떨어지는 것을 확인할 수 있습니다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req.body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보면 </a:t>
            </a:r>
            <a:r>
              <a:rPr kumimoji="1" lang="en-US" altLang="ko-KR" dirty="0" err="1"/>
              <a:t>JSON.stringify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해서 올라온 것을 확인할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D28DF9F-4BAC-EF4E-B0F7-5921B3C3BD50}"/>
              </a:ext>
            </a:extLst>
          </p:cNvPr>
          <p:cNvSpPr/>
          <p:nvPr/>
        </p:nvSpPr>
        <p:spPr>
          <a:xfrm>
            <a:off x="610671" y="2729069"/>
            <a:ext cx="7215167" cy="20923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C47D075-23CF-8F48-9342-731631781615}"/>
              </a:ext>
            </a:extLst>
          </p:cNvPr>
          <p:cNvSpPr/>
          <p:nvPr/>
        </p:nvSpPr>
        <p:spPr>
          <a:xfrm>
            <a:off x="723447" y="2924279"/>
            <a:ext cx="6975801" cy="47719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D65C699-7EDF-724A-8C09-417FFBFB17D0}"/>
              </a:ext>
            </a:extLst>
          </p:cNvPr>
          <p:cNvSpPr/>
          <p:nvPr/>
        </p:nvSpPr>
        <p:spPr>
          <a:xfrm>
            <a:off x="723447" y="3933721"/>
            <a:ext cx="6780729" cy="401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64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B6122E-C228-7641-B724-C7607BB0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0" y="1499316"/>
            <a:ext cx="10567179" cy="4420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E41C5-42DC-4F4F-A630-44F37A45B7A3}"/>
              </a:ext>
            </a:extLst>
          </p:cNvPr>
          <p:cNvSpPr txBox="1"/>
          <p:nvPr/>
        </p:nvSpPr>
        <p:spPr>
          <a:xfrm>
            <a:off x="2585262" y="206631"/>
            <a:ext cx="7273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		</a:t>
            </a:r>
            <a:r>
              <a:rPr kumimoji="1" lang="ko-KR" altLang="en-US" dirty="0"/>
              <a:t>보기만하세요 개인적으로 테스트해보세요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JSON.stringfiy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올라왔습니다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이에 대한 테스트를 해보겠습니다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51788A5-B34E-2E46-9E83-71D0EB038CFE}"/>
              </a:ext>
            </a:extLst>
          </p:cNvPr>
          <p:cNvSpPr/>
          <p:nvPr/>
        </p:nvSpPr>
        <p:spPr>
          <a:xfrm>
            <a:off x="2065359" y="4028684"/>
            <a:ext cx="8919316" cy="11845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33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24FD57-A3A3-2046-A2D7-75B47DFD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0" y="2260685"/>
            <a:ext cx="11640060" cy="334446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663787E-ABD4-4D4F-925E-A58D61B17626}"/>
              </a:ext>
            </a:extLst>
          </p:cNvPr>
          <p:cNvSpPr/>
          <p:nvPr/>
        </p:nvSpPr>
        <p:spPr>
          <a:xfrm>
            <a:off x="901577" y="2576946"/>
            <a:ext cx="9477457" cy="6701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136160A-66B3-5C45-95DE-C19205C69172}"/>
              </a:ext>
            </a:extLst>
          </p:cNvPr>
          <p:cNvSpPr/>
          <p:nvPr/>
        </p:nvSpPr>
        <p:spPr>
          <a:xfrm>
            <a:off x="497816" y="4848081"/>
            <a:ext cx="11246880" cy="6701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0D5CA-7A46-5E46-AEB3-6719DE8EDC0F}"/>
              </a:ext>
            </a:extLst>
          </p:cNvPr>
          <p:cNvSpPr txBox="1"/>
          <p:nvPr/>
        </p:nvSpPr>
        <p:spPr>
          <a:xfrm>
            <a:off x="3786692" y="1086522"/>
            <a:ext cx="5413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req. </a:t>
            </a:r>
            <a:r>
              <a:rPr kumimoji="1" lang="en-US" altLang="ko-KR" dirty="0" err="1"/>
              <a:t>body.form</a:t>
            </a:r>
            <a:r>
              <a:rPr kumimoji="1" lang="ko-KR" altLang="en-US" dirty="0"/>
              <a:t>까지는 뽑아집니다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 </a:t>
            </a:r>
            <a:r>
              <a:rPr kumimoji="1" lang="en-US" altLang="ko-KR" dirty="0" err="1"/>
              <a:t>req.body.form..subj</a:t>
            </a:r>
            <a:r>
              <a:rPr kumimoji="1" lang="ko-KR" altLang="en-US" dirty="0"/>
              <a:t>은 뽑아지지가 않습니다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8210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4C74A8-9296-0E40-8A66-FF5FA9F2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75" y="1200026"/>
            <a:ext cx="10868899" cy="445794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02E3AE9D-7801-DC48-9F3C-45BC3D41C696}"/>
              </a:ext>
            </a:extLst>
          </p:cNvPr>
          <p:cNvSpPr/>
          <p:nvPr/>
        </p:nvSpPr>
        <p:spPr>
          <a:xfrm>
            <a:off x="2216117" y="3728853"/>
            <a:ext cx="6714127" cy="67014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8F60532-7B51-A748-8318-1ECECD7689C4}"/>
              </a:ext>
            </a:extLst>
          </p:cNvPr>
          <p:cNvSpPr/>
          <p:nvPr/>
        </p:nvSpPr>
        <p:spPr>
          <a:xfrm>
            <a:off x="2216116" y="4405840"/>
            <a:ext cx="7866035" cy="116368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044B5-4C3A-7E4A-BA6B-ECFD126596FB}"/>
              </a:ext>
            </a:extLst>
          </p:cNvPr>
          <p:cNvSpPr txBox="1"/>
          <p:nvPr/>
        </p:nvSpPr>
        <p:spPr>
          <a:xfrm>
            <a:off x="3533673" y="642608"/>
            <a:ext cx="523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JSON.parse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파싱을</a:t>
            </a:r>
            <a:r>
              <a:rPr kumimoji="1" lang="ko-KR" altLang="en-US" dirty="0"/>
              <a:t> 하고 다시 뽑아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229414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645C0A-C291-E043-BCC6-6E250424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83" y="1352714"/>
            <a:ext cx="11040434" cy="446619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8693294-4E50-6940-85E1-B4454410252D}"/>
              </a:ext>
            </a:extLst>
          </p:cNvPr>
          <p:cNvSpPr/>
          <p:nvPr/>
        </p:nvSpPr>
        <p:spPr>
          <a:xfrm>
            <a:off x="672324" y="4180209"/>
            <a:ext cx="2997151" cy="122306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F271920-5189-0442-B4DF-74FA6EAF6DA6}"/>
              </a:ext>
            </a:extLst>
          </p:cNvPr>
          <p:cNvSpPr/>
          <p:nvPr/>
        </p:nvSpPr>
        <p:spPr>
          <a:xfrm>
            <a:off x="672324" y="5389417"/>
            <a:ext cx="3531541" cy="34636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EF3B0B0B-2D39-8843-B01A-0F3096B943ED}"/>
              </a:ext>
            </a:extLst>
          </p:cNvPr>
          <p:cNvSpPr/>
          <p:nvPr/>
        </p:nvSpPr>
        <p:spPr>
          <a:xfrm>
            <a:off x="672324" y="1642310"/>
            <a:ext cx="10834866" cy="64962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847162-F8A5-144E-8481-233C0568F847}"/>
              </a:ext>
            </a:extLst>
          </p:cNvPr>
          <p:cNvSpPr txBox="1"/>
          <p:nvPr/>
        </p:nvSpPr>
        <p:spPr>
          <a:xfrm>
            <a:off x="3980044" y="653918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잘 뽑아지는 것을 확인 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42304908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609CE7-07FF-4343-8E9B-485E96FA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66" y="574550"/>
            <a:ext cx="8984013" cy="5346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BB80C-9FED-C149-A792-871E4F8F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21" y="1212146"/>
            <a:ext cx="2747876" cy="407092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CA44895-E95B-C647-BE09-9280DABD2AF1}"/>
              </a:ext>
            </a:extLst>
          </p:cNvPr>
          <p:cNvSpPr/>
          <p:nvPr/>
        </p:nvSpPr>
        <p:spPr>
          <a:xfrm>
            <a:off x="478368" y="4520502"/>
            <a:ext cx="2419929" cy="34838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B5E0569-C04C-6C43-92C7-4A09B7DD4FE4}"/>
              </a:ext>
            </a:extLst>
          </p:cNvPr>
          <p:cNvSpPr/>
          <p:nvPr/>
        </p:nvSpPr>
        <p:spPr>
          <a:xfrm>
            <a:off x="4692129" y="1656569"/>
            <a:ext cx="5983788" cy="5878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EFC00-6E69-7342-A805-326A673AA52D}"/>
              </a:ext>
            </a:extLst>
          </p:cNvPr>
          <p:cNvSpPr txBox="1"/>
          <p:nvPr/>
        </p:nvSpPr>
        <p:spPr>
          <a:xfrm>
            <a:off x="4023359" y="205218"/>
            <a:ext cx="455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올릴 때 </a:t>
            </a:r>
            <a:r>
              <a:rPr kumimoji="1" lang="en-US" altLang="ko-KR" dirty="0" err="1"/>
              <a:t>JSON.stringify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했기 때문입니다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1551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0B506C-1719-654E-A5C3-D3F9BF80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012" y="140499"/>
            <a:ext cx="6495803" cy="657700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59D3D73E-5BBD-284C-A369-6254769A5132}"/>
              </a:ext>
            </a:extLst>
          </p:cNvPr>
          <p:cNvSpPr/>
          <p:nvPr/>
        </p:nvSpPr>
        <p:spPr>
          <a:xfrm>
            <a:off x="5676404" y="2143457"/>
            <a:ext cx="5783283" cy="5878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D111D83-CEFE-794B-8556-6A45D65CA80F}"/>
              </a:ext>
            </a:extLst>
          </p:cNvPr>
          <p:cNvSpPr/>
          <p:nvPr/>
        </p:nvSpPr>
        <p:spPr>
          <a:xfrm>
            <a:off x="5676403" y="2731324"/>
            <a:ext cx="5783283" cy="5878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D7F7172-CD1C-7141-96E9-02A61B9AF60E}"/>
              </a:ext>
            </a:extLst>
          </p:cNvPr>
          <p:cNvSpPr/>
          <p:nvPr/>
        </p:nvSpPr>
        <p:spPr>
          <a:xfrm>
            <a:off x="5676402" y="3390403"/>
            <a:ext cx="5783283" cy="11934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17D0B2F2-18BE-F74C-9EDB-9040E7988399}"/>
              </a:ext>
            </a:extLst>
          </p:cNvPr>
          <p:cNvSpPr/>
          <p:nvPr/>
        </p:nvSpPr>
        <p:spPr>
          <a:xfrm>
            <a:off x="5676402" y="4655087"/>
            <a:ext cx="5783283" cy="11934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AA3B857F-6803-BD47-95B1-5EE8650D6130}"/>
              </a:ext>
            </a:extLst>
          </p:cNvPr>
          <p:cNvSpPr/>
          <p:nvPr/>
        </p:nvSpPr>
        <p:spPr>
          <a:xfrm>
            <a:off x="5676402" y="5894129"/>
            <a:ext cx="5664533" cy="3997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6B51B2-FB24-A546-803D-2E0640DCF7D0}"/>
              </a:ext>
            </a:extLst>
          </p:cNvPr>
          <p:cNvSpPr txBox="1"/>
          <p:nvPr/>
        </p:nvSpPr>
        <p:spPr>
          <a:xfrm>
            <a:off x="649185" y="548639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파싱을</a:t>
            </a:r>
            <a:r>
              <a:rPr kumimoji="1" lang="ko-KR" altLang="en-US" dirty="0"/>
              <a:t> 했으면 이제 뒤의 </a:t>
            </a:r>
            <a:r>
              <a:rPr kumimoji="1" lang="ko-KR" altLang="en-US" dirty="0" err="1"/>
              <a:t>로직을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작성합니다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5B92C1A-9DD8-FA49-AA9A-AE58EC25D90A}"/>
              </a:ext>
            </a:extLst>
          </p:cNvPr>
          <p:cNvCxnSpPr>
            <a:cxnSpLocks/>
          </p:cNvCxnSpPr>
          <p:nvPr/>
        </p:nvCxnSpPr>
        <p:spPr>
          <a:xfrm>
            <a:off x="2873829" y="2342969"/>
            <a:ext cx="2802573" cy="206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C038C6-B852-2D46-BDB7-48D0F863A40E}"/>
              </a:ext>
            </a:extLst>
          </p:cNvPr>
          <p:cNvSpPr txBox="1"/>
          <p:nvPr/>
        </p:nvSpPr>
        <p:spPr>
          <a:xfrm>
            <a:off x="1248229" y="219165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구조분해</a:t>
            </a:r>
            <a:r>
              <a:rPr kumimoji="1" lang="ko-KR" altLang="en-US" dirty="0"/>
              <a:t> 할당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DF05B7C-BCC6-584D-AA0D-F7D7C7DCF751}"/>
              </a:ext>
            </a:extLst>
          </p:cNvPr>
          <p:cNvCxnSpPr>
            <a:cxnSpLocks/>
          </p:cNvCxnSpPr>
          <p:nvPr/>
        </p:nvCxnSpPr>
        <p:spPr>
          <a:xfrm>
            <a:off x="3018971" y="3084706"/>
            <a:ext cx="25314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6B58A8-0C6B-9349-BACD-B3A49132B4DC}"/>
              </a:ext>
            </a:extLst>
          </p:cNvPr>
          <p:cNvSpPr txBox="1"/>
          <p:nvPr/>
        </p:nvSpPr>
        <p:spPr>
          <a:xfrm>
            <a:off x="1149957" y="291368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파일네임</a:t>
            </a:r>
            <a:r>
              <a:rPr kumimoji="1" lang="ko-KR" altLang="en-US" dirty="0"/>
              <a:t> 초기화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590956-0628-7142-8EB5-59885CB48F19}"/>
              </a:ext>
            </a:extLst>
          </p:cNvPr>
          <p:cNvCxnSpPr>
            <a:cxnSpLocks/>
          </p:cNvCxnSpPr>
          <p:nvPr/>
        </p:nvCxnSpPr>
        <p:spPr>
          <a:xfrm>
            <a:off x="3032204" y="3832192"/>
            <a:ext cx="25314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D3E16A-0A9E-704D-B929-6E76FA834660}"/>
              </a:ext>
            </a:extLst>
          </p:cNvPr>
          <p:cNvSpPr txBox="1"/>
          <p:nvPr/>
        </p:nvSpPr>
        <p:spPr>
          <a:xfrm>
            <a:off x="1041845" y="3770627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파일이 있으면</a:t>
            </a:r>
            <a:endParaRPr kumimoji="1" lang="en-US" altLang="ko-KR" dirty="0"/>
          </a:p>
          <a:p>
            <a:r>
              <a:rPr kumimoji="1" lang="ko-KR" altLang="en-US" dirty="0" err="1"/>
              <a:t>파일네임을</a:t>
            </a:r>
            <a:r>
              <a:rPr kumimoji="1" lang="ko-KR" altLang="en-US" dirty="0"/>
              <a:t> 파일객체에서 빼서 등록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1778B5-2621-0A47-AA05-B5CF30129404}"/>
              </a:ext>
            </a:extLst>
          </p:cNvPr>
          <p:cNvCxnSpPr>
            <a:cxnSpLocks/>
          </p:cNvCxnSpPr>
          <p:nvPr/>
        </p:nvCxnSpPr>
        <p:spPr>
          <a:xfrm>
            <a:off x="3144959" y="5266758"/>
            <a:ext cx="25314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6EF6A8-E922-F54F-AA5A-2DCA9EE93B8B}"/>
              </a:ext>
            </a:extLst>
          </p:cNvPr>
          <p:cNvSpPr txBox="1"/>
          <p:nvPr/>
        </p:nvSpPr>
        <p:spPr>
          <a:xfrm>
            <a:off x="473851" y="5102878"/>
            <a:ext cx="254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테이블로 </a:t>
            </a:r>
            <a:r>
              <a:rPr kumimoji="1" lang="en-US" altLang="ko-KR" dirty="0"/>
              <a:t>insert</a:t>
            </a:r>
            <a:r>
              <a:rPr kumimoji="1" lang="ko-KR" altLang="en-US" dirty="0"/>
              <a:t>문 실행</a:t>
            </a:r>
          </a:p>
        </p:txBody>
      </p:sp>
    </p:spTree>
    <p:extLst>
      <p:ext uri="{BB962C8B-B14F-4D97-AF65-F5344CB8AC3E}">
        <p14:creationId xmlns:p14="http://schemas.microsoft.com/office/powerpoint/2010/main" val="2354927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1295</Words>
  <Application>Microsoft Macintosh PowerPoint</Application>
  <PresentationFormat>와이드스크린</PresentationFormat>
  <Paragraphs>363</Paragraphs>
  <Slides>180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180</vt:i4>
      </vt:variant>
    </vt:vector>
  </HeadingPairs>
  <TitlesOfParts>
    <vt:vector size="18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회원가입 뷰를 드리겠습니다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정락권</dc:creator>
  <cp:lastModifiedBy>정락권</cp:lastModifiedBy>
  <cp:revision>70</cp:revision>
  <dcterms:created xsi:type="dcterms:W3CDTF">2019-04-27T06:45:59Z</dcterms:created>
  <dcterms:modified xsi:type="dcterms:W3CDTF">2019-04-28T09:26:34Z</dcterms:modified>
</cp:coreProperties>
</file>